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7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8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9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0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1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2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3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4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5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7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28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29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0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1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2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3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4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5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36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37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38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39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40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1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42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43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2" r:id="rId4"/>
  </p:sldMasterIdLst>
  <p:notesMasterIdLst>
    <p:notesMasterId r:id="rId51"/>
  </p:notesMasterIdLst>
  <p:handoutMasterIdLst>
    <p:handoutMasterId r:id="rId52"/>
  </p:handoutMasterIdLst>
  <p:sldIdLst>
    <p:sldId id="818" r:id="rId5"/>
    <p:sldId id="1321" r:id="rId6"/>
    <p:sldId id="1393" r:id="rId7"/>
    <p:sldId id="1469" r:id="rId8"/>
    <p:sldId id="1419" r:id="rId9"/>
    <p:sldId id="1421" r:id="rId10"/>
    <p:sldId id="1401" r:id="rId11"/>
    <p:sldId id="1471" r:id="rId12"/>
    <p:sldId id="1473" r:id="rId13"/>
    <p:sldId id="1418" r:id="rId14"/>
    <p:sldId id="1412" r:id="rId15"/>
    <p:sldId id="1422" r:id="rId16"/>
    <p:sldId id="1439" r:id="rId17"/>
    <p:sldId id="1470" r:id="rId18"/>
    <p:sldId id="1423" r:id="rId19"/>
    <p:sldId id="1426" r:id="rId20"/>
    <p:sldId id="1429" r:id="rId21"/>
    <p:sldId id="1430" r:id="rId22"/>
    <p:sldId id="1474" r:id="rId23"/>
    <p:sldId id="1432" r:id="rId24"/>
    <p:sldId id="1434" r:id="rId25"/>
    <p:sldId id="1463" r:id="rId26"/>
    <p:sldId id="1468" r:id="rId27"/>
    <p:sldId id="1467" r:id="rId28"/>
    <p:sldId id="1433" r:id="rId29"/>
    <p:sldId id="1478" r:id="rId30"/>
    <p:sldId id="1437" r:id="rId31"/>
    <p:sldId id="1475" r:id="rId32"/>
    <p:sldId id="1407" r:id="rId33"/>
    <p:sldId id="1442" r:id="rId34"/>
    <p:sldId id="1461" r:id="rId35"/>
    <p:sldId id="1443" r:id="rId36"/>
    <p:sldId id="1444" r:id="rId37"/>
    <p:sldId id="1445" r:id="rId38"/>
    <p:sldId id="1446" r:id="rId39"/>
    <p:sldId id="1462" r:id="rId40"/>
    <p:sldId id="1447" r:id="rId41"/>
    <p:sldId id="1460" r:id="rId42"/>
    <p:sldId id="1454" r:id="rId43"/>
    <p:sldId id="1455" r:id="rId44"/>
    <p:sldId id="1456" r:id="rId45"/>
    <p:sldId id="1452" r:id="rId46"/>
    <p:sldId id="1477" r:id="rId47"/>
    <p:sldId id="1451" r:id="rId48"/>
    <p:sldId id="1458" r:id="rId49"/>
    <p:sldId id="1459" r:id="rId50"/>
  </p:sldIdLst>
  <p:sldSz cx="9906000" cy="6858000" type="A4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20 Helix GLA Manual" id="{B2B7F71A-8F74-4D42-96A4-D91E274835C4}">
          <p14:sldIdLst>
            <p14:sldId id="818"/>
            <p14:sldId id="1321"/>
          </p14:sldIdLst>
        </p14:section>
        <p14:section name="1. Overview" id="{4B3FB42D-F95F-4C6D-8D04-8C36BBA836B6}">
          <p14:sldIdLst>
            <p14:sldId id="1393"/>
          </p14:sldIdLst>
        </p14:section>
        <p14:section name="2. Data Cleansing" id="{A0FF496D-E036-4CEE-9EF7-16BB64A6538B}">
          <p14:sldIdLst>
            <p14:sldId id="1469"/>
            <p14:sldId id="1419"/>
            <p14:sldId id="1421"/>
            <p14:sldId id="1401"/>
            <p14:sldId id="1471"/>
            <p14:sldId id="1473"/>
            <p14:sldId id="1418"/>
            <p14:sldId id="1412"/>
            <p14:sldId id="1422"/>
            <p14:sldId id="1439"/>
          </p14:sldIdLst>
        </p14:section>
        <p14:section name="3. Data Transformation" id="{32BA5EF3-E060-41EF-803E-610F044C0049}">
          <p14:sldIdLst>
            <p14:sldId id="1470"/>
            <p14:sldId id="1423"/>
            <p14:sldId id="1426"/>
            <p14:sldId id="1429"/>
            <p14:sldId id="1430"/>
            <p14:sldId id="1474"/>
            <p14:sldId id="1432"/>
            <p14:sldId id="1434"/>
            <p14:sldId id="1463"/>
            <p14:sldId id="1468"/>
            <p14:sldId id="1467"/>
            <p14:sldId id="1433"/>
            <p14:sldId id="1478"/>
            <p14:sldId id="1437"/>
          </p14:sldIdLst>
        </p14:section>
        <p14:section name="4. GLA Implementation" id="{8FBF15E4-EDCD-4DB1-AC6F-4F15635F705C}">
          <p14:sldIdLst>
            <p14:sldId id="1475"/>
            <p14:sldId id="1407"/>
            <p14:sldId id="1442"/>
            <p14:sldId id="1461"/>
            <p14:sldId id="1443"/>
            <p14:sldId id="1444"/>
            <p14:sldId id="1445"/>
            <p14:sldId id="1446"/>
            <p14:sldId id="1462"/>
            <p14:sldId id="1447"/>
            <p14:sldId id="1460"/>
            <p14:sldId id="1454"/>
            <p14:sldId id="1455"/>
            <p14:sldId id="1456"/>
            <p14:sldId id="1452"/>
          </p14:sldIdLst>
        </p14:section>
        <p14:section name="5. 572 Document Validation" id="{E58B4605-662C-48E5-89CC-556F5036C02C}">
          <p14:sldIdLst>
            <p14:sldId id="1477"/>
            <p14:sldId id="1451"/>
            <p14:sldId id="1458"/>
            <p14:sldId id="1459"/>
          </p14:sldIdLst>
        </p14:section>
        <p14:section name="Appendix" id="{1770352C-3E36-462A-89B0-044157EC1E79}">
          <p14:sldIdLst/>
        </p14:section>
      </p14:sectionLst>
    </p:ext>
    <p:ext uri="{EFAFB233-063F-42B5-8137-9DF3F51BA10A}">
      <p15:sldGuideLst xmlns:p15="http://schemas.microsoft.com/office/powerpoint/2012/main">
        <p15:guide id="16" pos="217" userDrawn="1">
          <p15:clr>
            <a:srgbClr val="A4A3A4"/>
          </p15:clr>
        </p15:guide>
        <p15:guide id="17" pos="6023" userDrawn="1">
          <p15:clr>
            <a:srgbClr val="A4A3A4"/>
          </p15:clr>
        </p15:guide>
        <p15:guide id="18" orient="horz" pos="1117" userDrawn="1">
          <p15:clr>
            <a:srgbClr val="A4A3A4"/>
          </p15:clr>
        </p15:guide>
        <p15:guide id="19" orient="horz" pos="3929" userDrawn="1">
          <p15:clr>
            <a:srgbClr val="A4A3A4"/>
          </p15:clr>
        </p15:guide>
        <p15:guide id="20" orient="horz" pos="709" userDrawn="1">
          <p15:clr>
            <a:srgbClr val="A4A3A4"/>
          </p15:clr>
        </p15:guide>
        <p15:guide id="21" orient="horz" pos="14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 userDrawn="1">
          <p15:clr>
            <a:srgbClr val="A4A3A4"/>
          </p15:clr>
        </p15:guide>
        <p15:guide id="2" pos="230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99"/>
    <a:srgbClr val="808080"/>
    <a:srgbClr val="F1F5F5"/>
    <a:srgbClr val="004098"/>
    <a:srgbClr val="D5DBE8"/>
    <a:srgbClr val="C0C0C0"/>
    <a:srgbClr val="00A3AE"/>
    <a:srgbClr val="737373"/>
    <a:srgbClr val="0C4EA2"/>
    <a:srgbClr val="D9E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D90FCA-8EE1-4A5B-BE5A-56ACC6231F31}" v="1" dt="2021-10-25T10:10:04.1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1239" autoAdjust="0"/>
    <p:restoredTop sz="95214" autoAdjust="0"/>
  </p:normalViewPr>
  <p:slideViewPr>
    <p:cSldViewPr snapToGrid="0" snapToObjects="1" showGuides="1">
      <p:cViewPr>
        <p:scale>
          <a:sx n="73" d="100"/>
          <a:sy n="73" d="100"/>
        </p:scale>
        <p:origin x="-62" y="288"/>
      </p:cViewPr>
      <p:guideLst>
        <p:guide pos="217"/>
        <p:guide pos="6023"/>
        <p:guide orient="horz" pos="1117"/>
        <p:guide orient="horz" pos="3929"/>
        <p:guide orient="horz" pos="709"/>
        <p:guide orient="horz" pos="1412"/>
      </p:guideLst>
    </p:cSldViewPr>
  </p:slideViewPr>
  <p:outlineViewPr>
    <p:cViewPr>
      <p:scale>
        <a:sx n="33" d="100"/>
        <a:sy n="33" d="100"/>
      </p:scale>
      <p:origin x="0" y="-129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3612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2832" y="67"/>
      </p:cViewPr>
      <p:guideLst>
        <p:guide orient="horz" pos="3025"/>
        <p:guide pos="230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-Won Lee" userId="9aa3ec6c-02e8-47ab-984f-a230d49e36c1" providerId="ADAL" clId="{3BD90FCA-8EE1-4A5B-BE5A-56ACC6231F31}"/>
    <pc:docChg chg="modSld">
      <pc:chgData name="Ji-Won Lee" userId="9aa3ec6c-02e8-47ab-984f-a230d49e36c1" providerId="ADAL" clId="{3BD90FCA-8EE1-4A5B-BE5A-56ACC6231F31}" dt="2021-10-25T10:10:04.148" v="1" actId="1035"/>
      <pc:docMkLst>
        <pc:docMk/>
      </pc:docMkLst>
      <pc:sldChg chg="modSp">
        <pc:chgData name="Ji-Won Lee" userId="9aa3ec6c-02e8-47ab-984f-a230d49e36c1" providerId="ADAL" clId="{3BD90FCA-8EE1-4A5B-BE5A-56ACC6231F31}" dt="2021-10-25T10:10:04.148" v="1" actId="1035"/>
        <pc:sldMkLst>
          <pc:docMk/>
          <pc:sldMk cId="2561163295" sldId="1423"/>
        </pc:sldMkLst>
        <pc:spChg chg="mod">
          <ac:chgData name="Ji-Won Lee" userId="9aa3ec6c-02e8-47ab-984f-a230d49e36c1" providerId="ADAL" clId="{3BD90FCA-8EE1-4A5B-BE5A-56ACC6231F31}" dt="2021-10-25T10:10:04.148" v="1" actId="1035"/>
          <ac:spMkLst>
            <pc:docMk/>
            <pc:sldMk cId="2561163295" sldId="1423"/>
            <ac:spMk id="17" creationId="{82978BB2-8ABF-4666-8FE1-7C76A446DE2D}"/>
          </ac:spMkLst>
        </pc:spChg>
      </pc:sldChg>
      <pc:sldChg chg="modSp mod">
        <pc:chgData name="Ji-Won Lee" userId="9aa3ec6c-02e8-47ab-984f-a230d49e36c1" providerId="ADAL" clId="{3BD90FCA-8EE1-4A5B-BE5A-56ACC6231F31}" dt="2021-10-25T04:12:37.275" v="0" actId="14100"/>
        <pc:sldMkLst>
          <pc:docMk/>
          <pc:sldMk cId="3464722849" sldId="1470"/>
        </pc:sldMkLst>
        <pc:spChg chg="mod">
          <ac:chgData name="Ji-Won Lee" userId="9aa3ec6c-02e8-47ab-984f-a230d49e36c1" providerId="ADAL" clId="{3BD90FCA-8EE1-4A5B-BE5A-56ACC6231F31}" dt="2021-10-25T04:12:37.275" v="0" actId="14100"/>
          <ac:spMkLst>
            <pc:docMk/>
            <pc:sldMk cId="3464722849" sldId="1470"/>
            <ac:spMk id="13" creationId="{F2512CFE-2F73-401C-8390-D8E9BCF409C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900" b="1" dirty="0"/>
            <a:t>Parameter Check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9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900" b="1"/>
        </a:p>
      </dgm:t>
    </dgm:pt>
    <dgm:pt modelId="{7CF11C6A-9EEE-48F1-BE46-33C644745B88}">
      <dgm:prSet phldrT="[Text]" custT="1"/>
      <dgm:spPr/>
      <dgm:t>
        <a:bodyPr/>
        <a:lstStyle/>
        <a:p>
          <a:r>
            <a:rPr lang="en-US" altLang="ko-KR" sz="900" b="1" dirty="0"/>
            <a:t>Error Check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9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900" b="1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2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1"/>
      <dgm:spPr/>
    </dgm:pt>
    <dgm:pt modelId="{2CD6B67C-3080-4A49-BD59-594F46EB6193}" type="pres">
      <dgm:prSet presAssocID="{AD4D935B-5074-42E5-B818-188EDCC4AC99}" presName="connectorText" presStyleLbl="sibTrans2D1" presStyleIdx="0" presStyleCnt="1"/>
      <dgm:spPr/>
    </dgm:pt>
    <dgm:pt modelId="{FC6E8171-81C9-43F8-A7BE-163779BFB3B6}" type="pres">
      <dgm:prSet presAssocID="{7CF11C6A-9EEE-48F1-BE46-33C644745B88}" presName="node" presStyleLbl="node1" presStyleIdx="1" presStyleCnt="2">
        <dgm:presLayoutVars>
          <dgm:bulletEnabled val="1"/>
        </dgm:presLayoutVars>
      </dgm:prSet>
      <dgm:spPr/>
    </dgm:pt>
  </dgm:ptLst>
  <dgm:cxnLst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900" b="1" dirty="0"/>
            <a:t>Parameter Check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9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900" b="1"/>
        </a:p>
      </dgm:t>
    </dgm:pt>
    <dgm:pt modelId="{7CF11C6A-9EEE-48F1-BE46-33C644745B88}">
      <dgm:prSet phldrT="[Text]" custT="1"/>
      <dgm:spPr/>
      <dgm:t>
        <a:bodyPr/>
        <a:lstStyle/>
        <a:p>
          <a:r>
            <a:rPr lang="en-US" altLang="ko-KR" sz="900" b="1" dirty="0"/>
            <a:t>Error Check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9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900" b="1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2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1"/>
      <dgm:spPr/>
    </dgm:pt>
    <dgm:pt modelId="{2CD6B67C-3080-4A49-BD59-594F46EB6193}" type="pres">
      <dgm:prSet presAssocID="{AD4D935B-5074-42E5-B818-188EDCC4AC99}" presName="connectorText" presStyleLbl="sibTrans2D1" presStyleIdx="0" presStyleCnt="1"/>
      <dgm:spPr/>
    </dgm:pt>
    <dgm:pt modelId="{FC6E8171-81C9-43F8-A7BE-163779BFB3B6}" type="pres">
      <dgm:prSet presAssocID="{7CF11C6A-9EEE-48F1-BE46-33C644745B88}" presName="node" presStyleLbl="node1" presStyleIdx="1" presStyleCnt="2">
        <dgm:presLayoutVars>
          <dgm:bulletEnabled val="1"/>
        </dgm:presLayoutVars>
      </dgm:prSet>
      <dgm:spPr/>
    </dgm:pt>
  </dgm:ptLst>
  <dgm:cxnLst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900" b="1" dirty="0"/>
            <a:t>Parameter Check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9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900" b="1"/>
        </a:p>
      </dgm:t>
    </dgm:pt>
    <dgm:pt modelId="{7CF11C6A-9EEE-48F1-BE46-33C644745B88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900" b="1" dirty="0"/>
            <a:t>Error Check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9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900" b="1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2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1"/>
      <dgm:spPr/>
    </dgm:pt>
    <dgm:pt modelId="{2CD6B67C-3080-4A49-BD59-594F46EB6193}" type="pres">
      <dgm:prSet presAssocID="{AD4D935B-5074-42E5-B818-188EDCC4AC99}" presName="connectorText" presStyleLbl="sibTrans2D1" presStyleIdx="0" presStyleCnt="1"/>
      <dgm:spPr/>
    </dgm:pt>
    <dgm:pt modelId="{FC6E8171-81C9-43F8-A7BE-163779BFB3B6}" type="pres">
      <dgm:prSet presAssocID="{7CF11C6A-9EEE-48F1-BE46-33C644745B88}" presName="node" presStyleLbl="node1" presStyleIdx="1" presStyleCnt="2">
        <dgm:presLayoutVars>
          <dgm:bulletEnabled val="1"/>
        </dgm:presLayoutVars>
      </dgm:prSet>
      <dgm:spPr/>
    </dgm:pt>
  </dgm:ptLst>
  <dgm:cxnLst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900" b="1" dirty="0"/>
            <a:t>Parameter Check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9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900" b="1"/>
        </a:p>
      </dgm:t>
    </dgm:pt>
    <dgm:pt modelId="{7CF11C6A-9EEE-48F1-BE46-33C644745B88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900" b="1" dirty="0"/>
            <a:t>Error Check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9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900" b="1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2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1"/>
      <dgm:spPr/>
    </dgm:pt>
    <dgm:pt modelId="{2CD6B67C-3080-4A49-BD59-594F46EB6193}" type="pres">
      <dgm:prSet presAssocID="{AD4D935B-5074-42E5-B818-188EDCC4AC99}" presName="connectorText" presStyleLbl="sibTrans2D1" presStyleIdx="0" presStyleCnt="1"/>
      <dgm:spPr/>
    </dgm:pt>
    <dgm:pt modelId="{FC6E8171-81C9-43F8-A7BE-163779BFB3B6}" type="pres">
      <dgm:prSet presAssocID="{7CF11C6A-9EEE-48F1-BE46-33C644745B88}" presName="node" presStyleLbl="node1" presStyleIdx="1" presStyleCnt="2">
        <dgm:presLayoutVars>
          <dgm:bulletEnabled val="1"/>
        </dgm:presLayoutVars>
      </dgm:prSet>
      <dgm:spPr/>
    </dgm:pt>
  </dgm:ptLst>
  <dgm:cxnLst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900" b="1" dirty="0"/>
            <a:t>Parameter Check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9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900" b="1"/>
        </a:p>
      </dgm:t>
    </dgm:pt>
    <dgm:pt modelId="{7CF11C6A-9EEE-48F1-BE46-33C644745B88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900" b="1" dirty="0"/>
            <a:t>Error Check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9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900" b="1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2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1"/>
      <dgm:spPr/>
    </dgm:pt>
    <dgm:pt modelId="{2CD6B67C-3080-4A49-BD59-594F46EB6193}" type="pres">
      <dgm:prSet presAssocID="{AD4D935B-5074-42E5-B818-188EDCC4AC99}" presName="connectorText" presStyleLbl="sibTrans2D1" presStyleIdx="0" presStyleCnt="1"/>
      <dgm:spPr/>
    </dgm:pt>
    <dgm:pt modelId="{FC6E8171-81C9-43F8-A7BE-163779BFB3B6}" type="pres">
      <dgm:prSet presAssocID="{7CF11C6A-9EEE-48F1-BE46-33C644745B88}" presName="node" presStyleLbl="node1" presStyleIdx="1" presStyleCnt="2">
        <dgm:presLayoutVars>
          <dgm:bulletEnabled val="1"/>
        </dgm:presLayoutVars>
      </dgm:prSet>
      <dgm:spPr/>
    </dgm:pt>
  </dgm:ptLst>
  <dgm:cxnLst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900" b="1" dirty="0"/>
            <a:t>Parameter Check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9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900" b="1"/>
        </a:p>
      </dgm:t>
    </dgm:pt>
    <dgm:pt modelId="{7CF11C6A-9EEE-48F1-BE46-33C644745B88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900" b="1" dirty="0"/>
            <a:t>Error Check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9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900" b="1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2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1"/>
      <dgm:spPr/>
    </dgm:pt>
    <dgm:pt modelId="{2CD6B67C-3080-4A49-BD59-594F46EB6193}" type="pres">
      <dgm:prSet presAssocID="{AD4D935B-5074-42E5-B818-188EDCC4AC99}" presName="connectorText" presStyleLbl="sibTrans2D1" presStyleIdx="0" presStyleCnt="1"/>
      <dgm:spPr/>
    </dgm:pt>
    <dgm:pt modelId="{FC6E8171-81C9-43F8-A7BE-163779BFB3B6}" type="pres">
      <dgm:prSet presAssocID="{7CF11C6A-9EEE-48F1-BE46-33C644745B88}" presName="node" presStyleLbl="node1" presStyleIdx="1" presStyleCnt="2">
        <dgm:presLayoutVars>
          <dgm:bulletEnabled val="1"/>
        </dgm:presLayoutVars>
      </dgm:prSet>
      <dgm:spPr/>
    </dgm:pt>
  </dgm:ptLst>
  <dgm:cxnLst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hProcess1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1600" b="1" dirty="0"/>
            <a:t>JE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16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1600" b="1"/>
        </a:p>
      </dgm:t>
    </dgm:pt>
    <dgm:pt modelId="{7CF11C6A-9EEE-48F1-BE46-33C644745B88}">
      <dgm:prSet phldrT="[Text]" custT="1"/>
      <dgm:spPr/>
      <dgm:t>
        <a:bodyPr/>
        <a:lstStyle/>
        <a:p>
          <a:r>
            <a:rPr lang="en-US" altLang="ko-KR" sz="1600" b="1" dirty="0"/>
            <a:t>TB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16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1600" b="1"/>
        </a:p>
      </dgm:t>
    </dgm:pt>
    <dgm:pt modelId="{8B12F30F-548B-480F-B2EA-1191D8441992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D2C9B4ED-F7C0-416F-8339-08C9825CC9AE}" type="pres">
      <dgm:prSet presAssocID="{303FBC69-46AE-4839-B9F3-6E4DE75CF237}" presName="arrow" presStyleLbl="bgShp" presStyleIdx="0" presStyleCnt="1"/>
      <dgm:spPr>
        <a:solidFill>
          <a:srgbClr val="004098"/>
        </a:solidFill>
      </dgm:spPr>
    </dgm:pt>
    <dgm:pt modelId="{75EDAEBE-C703-4B59-9249-A01FB4927590}" type="pres">
      <dgm:prSet presAssocID="{303FBC69-46AE-4839-B9F3-6E4DE75CF237}" presName="points" presStyleCnt="0"/>
      <dgm:spPr/>
    </dgm:pt>
    <dgm:pt modelId="{BA8288A7-7EAD-4D27-B667-8145B66C2C41}" type="pres">
      <dgm:prSet presAssocID="{A009244C-6A36-43AB-BAD5-0EC03F892932}" presName="compositeA" presStyleCnt="0"/>
      <dgm:spPr/>
    </dgm:pt>
    <dgm:pt modelId="{2F90B94A-CE21-46AE-B499-3D5186AF2116}" type="pres">
      <dgm:prSet presAssocID="{A009244C-6A36-43AB-BAD5-0EC03F892932}" presName="textA" presStyleLbl="revTx" presStyleIdx="0" presStyleCnt="2">
        <dgm:presLayoutVars>
          <dgm:bulletEnabled val="1"/>
        </dgm:presLayoutVars>
      </dgm:prSet>
      <dgm:spPr/>
    </dgm:pt>
    <dgm:pt modelId="{4A955504-92B7-4A54-A0C1-A8A46824AAAD}" type="pres">
      <dgm:prSet presAssocID="{A009244C-6A36-43AB-BAD5-0EC03F892932}" presName="circleA" presStyleLbl="node1" presStyleIdx="0" presStyleCnt="2"/>
      <dgm:spPr/>
    </dgm:pt>
    <dgm:pt modelId="{7E900B38-C292-4889-A0B8-C1442150A4EF}" type="pres">
      <dgm:prSet presAssocID="{A009244C-6A36-43AB-BAD5-0EC03F892932}" presName="spaceA" presStyleCnt="0"/>
      <dgm:spPr/>
    </dgm:pt>
    <dgm:pt modelId="{6A055618-A3F0-468A-9B8B-415B0BFA7F09}" type="pres">
      <dgm:prSet presAssocID="{AD4D935B-5074-42E5-B818-188EDCC4AC99}" presName="space" presStyleCnt="0"/>
      <dgm:spPr/>
    </dgm:pt>
    <dgm:pt modelId="{869CFBE6-4E09-4D23-9C12-720BF609A3FC}" type="pres">
      <dgm:prSet presAssocID="{7CF11C6A-9EEE-48F1-BE46-33C644745B88}" presName="compositeB" presStyleCnt="0"/>
      <dgm:spPr/>
    </dgm:pt>
    <dgm:pt modelId="{3ADCCFBC-7B26-453E-ABA9-3E8C68DA9DF7}" type="pres">
      <dgm:prSet presAssocID="{7CF11C6A-9EEE-48F1-BE46-33C644745B88}" presName="textB" presStyleLbl="revTx" presStyleIdx="1" presStyleCnt="2" custLinFactNeighborY="-7339">
        <dgm:presLayoutVars>
          <dgm:bulletEnabled val="1"/>
        </dgm:presLayoutVars>
      </dgm:prSet>
      <dgm:spPr/>
    </dgm:pt>
    <dgm:pt modelId="{B5D14D47-DDD9-4D3B-9ED0-824501BE9B19}" type="pres">
      <dgm:prSet presAssocID="{7CF11C6A-9EEE-48F1-BE46-33C644745B88}" presName="circleB" presStyleLbl="node1" presStyleIdx="1" presStyleCnt="2"/>
      <dgm:spPr/>
    </dgm:pt>
    <dgm:pt modelId="{777095B5-30D7-4573-BBC9-F96146E44D89}" type="pres">
      <dgm:prSet presAssocID="{7CF11C6A-9EEE-48F1-BE46-33C644745B88}" presName="spaceB" presStyleCnt="0"/>
      <dgm:spPr/>
    </dgm:pt>
  </dgm:ptLst>
  <dgm:cxnLst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050801AA-9D87-4E34-82C4-6EF912D6CAEA}" type="presOf" srcId="{303FBC69-46AE-4839-B9F3-6E4DE75CF237}" destId="{8B12F30F-548B-480F-B2EA-1191D8441992}" srcOrd="0" destOrd="0" presId="urn:microsoft.com/office/officeart/2005/8/layout/hProcess11"/>
    <dgm:cxn modelId="{2603C2F3-A987-4FEF-8C3F-0D800DD0C0EF}" type="presOf" srcId="{A009244C-6A36-43AB-BAD5-0EC03F892932}" destId="{2F90B94A-CE21-46AE-B499-3D5186AF2116}" srcOrd="0" destOrd="0" presId="urn:microsoft.com/office/officeart/2005/8/layout/hProcess11"/>
    <dgm:cxn modelId="{01AA81F6-6D1C-4D30-8692-2D0BA35F38CF}" type="presOf" srcId="{7CF11C6A-9EEE-48F1-BE46-33C644745B88}" destId="{3ADCCFBC-7B26-453E-ABA9-3E8C68DA9DF7}" srcOrd="0" destOrd="0" presId="urn:microsoft.com/office/officeart/2005/8/layout/hProcess1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FD7A8F57-12A0-4E03-9EAF-949379305C41}" type="presParOf" srcId="{8B12F30F-548B-480F-B2EA-1191D8441992}" destId="{D2C9B4ED-F7C0-416F-8339-08C9825CC9AE}" srcOrd="0" destOrd="0" presId="urn:microsoft.com/office/officeart/2005/8/layout/hProcess11"/>
    <dgm:cxn modelId="{531C11EE-0431-4EF1-87B4-D273D3D454EB}" type="presParOf" srcId="{8B12F30F-548B-480F-B2EA-1191D8441992}" destId="{75EDAEBE-C703-4B59-9249-A01FB4927590}" srcOrd="1" destOrd="0" presId="urn:microsoft.com/office/officeart/2005/8/layout/hProcess11"/>
    <dgm:cxn modelId="{65729BBA-E9AE-4319-B2C4-770D98852D4F}" type="presParOf" srcId="{75EDAEBE-C703-4B59-9249-A01FB4927590}" destId="{BA8288A7-7EAD-4D27-B667-8145B66C2C41}" srcOrd="0" destOrd="0" presId="urn:microsoft.com/office/officeart/2005/8/layout/hProcess11"/>
    <dgm:cxn modelId="{075D8632-A1E2-4348-B905-1163DE06F63F}" type="presParOf" srcId="{BA8288A7-7EAD-4D27-B667-8145B66C2C41}" destId="{2F90B94A-CE21-46AE-B499-3D5186AF2116}" srcOrd="0" destOrd="0" presId="urn:microsoft.com/office/officeart/2005/8/layout/hProcess11"/>
    <dgm:cxn modelId="{CB90112E-8CFF-4682-9475-8D1D9AFC3B9C}" type="presParOf" srcId="{BA8288A7-7EAD-4D27-B667-8145B66C2C41}" destId="{4A955504-92B7-4A54-A0C1-A8A46824AAAD}" srcOrd="1" destOrd="0" presId="urn:microsoft.com/office/officeart/2005/8/layout/hProcess11"/>
    <dgm:cxn modelId="{14B1E0C2-9E9B-45CA-A7D0-56F40E636BB0}" type="presParOf" srcId="{BA8288A7-7EAD-4D27-B667-8145B66C2C41}" destId="{7E900B38-C292-4889-A0B8-C1442150A4EF}" srcOrd="2" destOrd="0" presId="urn:microsoft.com/office/officeart/2005/8/layout/hProcess11"/>
    <dgm:cxn modelId="{ACBA1429-72FC-4B37-BFB1-B5BBE4B16A28}" type="presParOf" srcId="{75EDAEBE-C703-4B59-9249-A01FB4927590}" destId="{6A055618-A3F0-468A-9B8B-415B0BFA7F09}" srcOrd="1" destOrd="0" presId="urn:microsoft.com/office/officeart/2005/8/layout/hProcess11"/>
    <dgm:cxn modelId="{ADBB3A25-ACE3-45FA-963E-C5CB64F327FC}" type="presParOf" srcId="{75EDAEBE-C703-4B59-9249-A01FB4927590}" destId="{869CFBE6-4E09-4D23-9C12-720BF609A3FC}" srcOrd="2" destOrd="0" presId="urn:microsoft.com/office/officeart/2005/8/layout/hProcess11"/>
    <dgm:cxn modelId="{EBA7FFAE-CE9E-4ECD-B293-671414CA27C4}" type="presParOf" srcId="{869CFBE6-4E09-4D23-9C12-720BF609A3FC}" destId="{3ADCCFBC-7B26-453E-ABA9-3E8C68DA9DF7}" srcOrd="0" destOrd="0" presId="urn:microsoft.com/office/officeart/2005/8/layout/hProcess11"/>
    <dgm:cxn modelId="{351610CC-2374-425C-BA74-AB80C151221E}" type="presParOf" srcId="{869CFBE6-4E09-4D23-9C12-720BF609A3FC}" destId="{B5D14D47-DDD9-4D3B-9ED0-824501BE9B19}" srcOrd="1" destOrd="0" presId="urn:microsoft.com/office/officeart/2005/8/layout/hProcess11"/>
    <dgm:cxn modelId="{0BE0862B-34F7-48DC-9EA8-A67E0818107B}" type="presParOf" srcId="{869CFBE6-4E09-4D23-9C12-720BF609A3FC}" destId="{777095B5-30D7-4573-BBC9-F96146E44D8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hProcess11" loCatId="process" qsTypeId="urn:microsoft.com/office/officeart/2005/8/quickstyle/simple5" qsCatId="simple" csTypeId="urn:microsoft.com/office/officeart/2005/8/colors/accent0_3" csCatId="mainScheme" phldr="1"/>
      <dgm:spPr/>
    </dgm:pt>
    <dgm:pt modelId="{A8D66A54-78B1-48C1-A6F6-58B1519AF387}">
      <dgm:prSet custT="1"/>
      <dgm:spPr/>
      <dgm:t>
        <a:bodyPr/>
        <a:lstStyle/>
        <a:p>
          <a:r>
            <a:rPr lang="en-US" altLang="ko-KR" sz="1600" b="1" dirty="0"/>
            <a:t>    CoA Mapping</a:t>
          </a:r>
        </a:p>
      </dgm:t>
    </dgm:pt>
    <dgm:pt modelId="{E0D73BC8-77BF-48CE-89AB-622C92F6495F}" type="parTrans" cxnId="{A818B748-3C0C-4F44-8E37-539D5AAC9A01}">
      <dgm:prSet/>
      <dgm:spPr/>
      <dgm:t>
        <a:bodyPr/>
        <a:lstStyle/>
        <a:p>
          <a:pPr latinLnBrk="1"/>
          <a:endParaRPr lang="ko-KR" altLang="en-US" sz="1600" b="1"/>
        </a:p>
      </dgm:t>
    </dgm:pt>
    <dgm:pt modelId="{02CBD16A-9AD2-4C9E-BA27-29F4F1380924}" type="sibTrans" cxnId="{A818B748-3C0C-4F44-8E37-539D5AAC9A01}">
      <dgm:prSet/>
      <dgm:spPr/>
      <dgm:t>
        <a:bodyPr/>
        <a:lstStyle/>
        <a:p>
          <a:pPr latinLnBrk="1"/>
          <a:endParaRPr lang="ko-KR" altLang="en-US" sz="1600" b="1"/>
        </a:p>
      </dgm:t>
    </dgm:pt>
    <dgm:pt modelId="{89A57806-3B5B-4FDF-820F-CCFDDF5B35C4}">
      <dgm:prSet custT="1"/>
      <dgm:spPr/>
      <dgm:t>
        <a:bodyPr/>
        <a:lstStyle/>
        <a:p>
          <a:r>
            <a:rPr lang="en-US" altLang="ko-KR" sz="1600" b="1" dirty="0"/>
            <a:t>Completeness</a:t>
          </a:r>
        </a:p>
      </dgm:t>
    </dgm:pt>
    <dgm:pt modelId="{F9EE0776-DDF6-48FB-9182-E3AD954B2F1B}" type="parTrans" cxnId="{2AAE074B-1D01-4FF6-8F50-B942AEC4C6BB}">
      <dgm:prSet/>
      <dgm:spPr/>
      <dgm:t>
        <a:bodyPr/>
        <a:lstStyle/>
        <a:p>
          <a:pPr latinLnBrk="1"/>
          <a:endParaRPr lang="ko-KR" altLang="en-US" sz="1600"/>
        </a:p>
      </dgm:t>
    </dgm:pt>
    <dgm:pt modelId="{42718BD2-1390-4B8B-9787-2DC6E20D6F19}" type="sibTrans" cxnId="{2AAE074B-1D01-4FF6-8F50-B942AEC4C6BB}">
      <dgm:prSet/>
      <dgm:spPr/>
      <dgm:t>
        <a:bodyPr/>
        <a:lstStyle/>
        <a:p>
          <a:pPr latinLnBrk="1"/>
          <a:endParaRPr lang="ko-KR" altLang="en-US" sz="1600"/>
        </a:p>
      </dgm:t>
    </dgm:pt>
    <dgm:pt modelId="{392BA541-7F37-42CF-8304-0C0F0378B43F}">
      <dgm:prSet custT="1"/>
      <dgm:spPr/>
      <dgm:t>
        <a:bodyPr/>
        <a:lstStyle/>
        <a:p>
          <a:r>
            <a:rPr lang="en-US" altLang="ko-KR" sz="1600" b="1" dirty="0"/>
            <a:t>Master (Dimension Table)</a:t>
          </a:r>
        </a:p>
      </dgm:t>
    </dgm:pt>
    <dgm:pt modelId="{BD30A735-F375-4943-8747-8897DAD33900}" type="parTrans" cxnId="{EA9F6AC4-C14A-4349-97DB-735335A960CE}">
      <dgm:prSet/>
      <dgm:spPr/>
      <dgm:t>
        <a:bodyPr/>
        <a:lstStyle/>
        <a:p>
          <a:pPr latinLnBrk="1"/>
          <a:endParaRPr lang="ko-KR" altLang="en-US" sz="1600"/>
        </a:p>
      </dgm:t>
    </dgm:pt>
    <dgm:pt modelId="{5600F8EB-C5DC-4130-A837-3133079F390C}" type="sibTrans" cxnId="{EA9F6AC4-C14A-4349-97DB-735335A960CE}">
      <dgm:prSet/>
      <dgm:spPr/>
      <dgm:t>
        <a:bodyPr/>
        <a:lstStyle/>
        <a:p>
          <a:pPr latinLnBrk="1"/>
          <a:endParaRPr lang="ko-KR" altLang="en-US" sz="1600"/>
        </a:p>
      </dgm:t>
    </dgm:pt>
    <dgm:pt modelId="{D2D3B0EA-F4BC-49E1-941A-617215513B3D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DF4A00EE-4F34-4DD7-9277-04E0EE55419E}" type="pres">
      <dgm:prSet presAssocID="{303FBC69-46AE-4839-B9F3-6E4DE75CF237}" presName="arrow" presStyleLbl="bgShp" presStyleIdx="0" presStyleCnt="1"/>
      <dgm:spPr>
        <a:solidFill>
          <a:srgbClr val="004098"/>
        </a:solidFill>
      </dgm:spPr>
    </dgm:pt>
    <dgm:pt modelId="{B7DADE3E-F7CB-432B-B52B-A82BCFA7C91D}" type="pres">
      <dgm:prSet presAssocID="{303FBC69-46AE-4839-B9F3-6E4DE75CF237}" presName="points" presStyleCnt="0"/>
      <dgm:spPr/>
    </dgm:pt>
    <dgm:pt modelId="{25E2D5DF-E423-4F93-B6DD-5118799F2D1E}" type="pres">
      <dgm:prSet presAssocID="{89A57806-3B5B-4FDF-820F-CCFDDF5B35C4}" presName="compositeA" presStyleCnt="0"/>
      <dgm:spPr/>
    </dgm:pt>
    <dgm:pt modelId="{F41C4183-411E-4542-BA25-1CAD1FD12518}" type="pres">
      <dgm:prSet presAssocID="{89A57806-3B5B-4FDF-820F-CCFDDF5B35C4}" presName="textA" presStyleLbl="revTx" presStyleIdx="0" presStyleCnt="3">
        <dgm:presLayoutVars>
          <dgm:bulletEnabled val="1"/>
        </dgm:presLayoutVars>
      </dgm:prSet>
      <dgm:spPr/>
    </dgm:pt>
    <dgm:pt modelId="{C9B8B830-4077-403C-A7D5-F4F60A3CAD97}" type="pres">
      <dgm:prSet presAssocID="{89A57806-3B5B-4FDF-820F-CCFDDF5B35C4}" presName="circleA" presStyleLbl="node1" presStyleIdx="0" presStyleCnt="3"/>
      <dgm:spPr/>
    </dgm:pt>
    <dgm:pt modelId="{EDA7DE24-DC39-4F94-AF85-F7F492D3863F}" type="pres">
      <dgm:prSet presAssocID="{89A57806-3B5B-4FDF-820F-CCFDDF5B35C4}" presName="spaceA" presStyleCnt="0"/>
      <dgm:spPr/>
    </dgm:pt>
    <dgm:pt modelId="{2D43B2A1-8F32-4025-A113-706B5E215B65}" type="pres">
      <dgm:prSet presAssocID="{42718BD2-1390-4B8B-9787-2DC6E20D6F19}" presName="space" presStyleCnt="0"/>
      <dgm:spPr/>
    </dgm:pt>
    <dgm:pt modelId="{93B54D4B-0932-4E29-A45B-E5BA27F5366A}" type="pres">
      <dgm:prSet presAssocID="{A8D66A54-78B1-48C1-A6F6-58B1519AF387}" presName="compositeB" presStyleCnt="0"/>
      <dgm:spPr/>
    </dgm:pt>
    <dgm:pt modelId="{76097C3F-31CA-48EE-9FDB-BC14FE5389AF}" type="pres">
      <dgm:prSet presAssocID="{A8D66A54-78B1-48C1-A6F6-58B1519AF387}" presName="textB" presStyleLbl="revTx" presStyleIdx="1" presStyleCnt="3">
        <dgm:presLayoutVars>
          <dgm:bulletEnabled val="1"/>
        </dgm:presLayoutVars>
      </dgm:prSet>
      <dgm:spPr/>
    </dgm:pt>
    <dgm:pt modelId="{CD03E790-CE38-4B20-9606-57F24457036D}" type="pres">
      <dgm:prSet presAssocID="{A8D66A54-78B1-48C1-A6F6-58B1519AF387}" presName="circleB" presStyleLbl="node1" presStyleIdx="1" presStyleCnt="3"/>
      <dgm:spPr/>
    </dgm:pt>
    <dgm:pt modelId="{DA7C6960-A96A-4B31-A3E2-E4914063CFFC}" type="pres">
      <dgm:prSet presAssocID="{A8D66A54-78B1-48C1-A6F6-58B1519AF387}" presName="spaceB" presStyleCnt="0"/>
      <dgm:spPr/>
    </dgm:pt>
    <dgm:pt modelId="{2F24663A-757D-4491-8015-05E6245279FE}" type="pres">
      <dgm:prSet presAssocID="{02CBD16A-9AD2-4C9E-BA27-29F4F1380924}" presName="space" presStyleCnt="0"/>
      <dgm:spPr/>
    </dgm:pt>
    <dgm:pt modelId="{FF759418-760B-4E17-8B6E-F98C78EF3064}" type="pres">
      <dgm:prSet presAssocID="{392BA541-7F37-42CF-8304-0C0F0378B43F}" presName="compositeA" presStyleCnt="0"/>
      <dgm:spPr/>
    </dgm:pt>
    <dgm:pt modelId="{E3BF59B8-B859-4B6F-9E15-28A118E7F899}" type="pres">
      <dgm:prSet presAssocID="{392BA541-7F37-42CF-8304-0C0F0378B43F}" presName="textA" presStyleLbl="revTx" presStyleIdx="2" presStyleCnt="3">
        <dgm:presLayoutVars>
          <dgm:bulletEnabled val="1"/>
        </dgm:presLayoutVars>
      </dgm:prSet>
      <dgm:spPr/>
    </dgm:pt>
    <dgm:pt modelId="{356ACBF0-9B94-47A6-910B-3DBE77E2DDA7}" type="pres">
      <dgm:prSet presAssocID="{392BA541-7F37-42CF-8304-0C0F0378B43F}" presName="circleA" presStyleLbl="node1" presStyleIdx="2" presStyleCnt="3"/>
      <dgm:spPr/>
    </dgm:pt>
    <dgm:pt modelId="{C70C5563-1AFA-44B5-AF0A-9C694BA8B87F}" type="pres">
      <dgm:prSet presAssocID="{392BA541-7F37-42CF-8304-0C0F0378B43F}" presName="spaceA" presStyleCnt="0"/>
      <dgm:spPr/>
    </dgm:pt>
  </dgm:ptLst>
  <dgm:cxnLst>
    <dgm:cxn modelId="{B623AD13-F565-4DB1-B076-E165A6070DCD}" type="presOf" srcId="{A8D66A54-78B1-48C1-A6F6-58B1519AF387}" destId="{76097C3F-31CA-48EE-9FDB-BC14FE5389AF}" srcOrd="0" destOrd="0" presId="urn:microsoft.com/office/officeart/2005/8/layout/hProcess11"/>
    <dgm:cxn modelId="{A818B748-3C0C-4F44-8E37-539D5AAC9A01}" srcId="{303FBC69-46AE-4839-B9F3-6E4DE75CF237}" destId="{A8D66A54-78B1-48C1-A6F6-58B1519AF387}" srcOrd="1" destOrd="0" parTransId="{E0D73BC8-77BF-48CE-89AB-622C92F6495F}" sibTransId="{02CBD16A-9AD2-4C9E-BA27-29F4F1380924}"/>
    <dgm:cxn modelId="{2AAE074B-1D01-4FF6-8F50-B942AEC4C6BB}" srcId="{303FBC69-46AE-4839-B9F3-6E4DE75CF237}" destId="{89A57806-3B5B-4FDF-820F-CCFDDF5B35C4}" srcOrd="0" destOrd="0" parTransId="{F9EE0776-DDF6-48FB-9182-E3AD954B2F1B}" sibTransId="{42718BD2-1390-4B8B-9787-2DC6E20D6F19}"/>
    <dgm:cxn modelId="{7761D18C-E42E-44E1-9C10-CC608A4BC8AE}" type="presOf" srcId="{303FBC69-46AE-4839-B9F3-6E4DE75CF237}" destId="{D2D3B0EA-F4BC-49E1-941A-617215513B3D}" srcOrd="0" destOrd="0" presId="urn:microsoft.com/office/officeart/2005/8/layout/hProcess11"/>
    <dgm:cxn modelId="{AE4D84A4-7B24-4585-B77A-2DE5D8DFF93B}" type="presOf" srcId="{392BA541-7F37-42CF-8304-0C0F0378B43F}" destId="{E3BF59B8-B859-4B6F-9E15-28A118E7F899}" srcOrd="0" destOrd="0" presId="urn:microsoft.com/office/officeart/2005/8/layout/hProcess11"/>
    <dgm:cxn modelId="{EA9F6AC4-C14A-4349-97DB-735335A960CE}" srcId="{303FBC69-46AE-4839-B9F3-6E4DE75CF237}" destId="{392BA541-7F37-42CF-8304-0C0F0378B43F}" srcOrd="2" destOrd="0" parTransId="{BD30A735-F375-4943-8747-8897DAD33900}" sibTransId="{5600F8EB-C5DC-4130-A837-3133079F390C}"/>
    <dgm:cxn modelId="{C75A99F4-B3A1-4059-A525-857B05AD9F72}" type="presOf" srcId="{89A57806-3B5B-4FDF-820F-CCFDDF5B35C4}" destId="{F41C4183-411E-4542-BA25-1CAD1FD12518}" srcOrd="0" destOrd="0" presId="urn:microsoft.com/office/officeart/2005/8/layout/hProcess11"/>
    <dgm:cxn modelId="{DBC7DB48-519E-4469-AD00-FAC94FB414A0}" type="presParOf" srcId="{D2D3B0EA-F4BC-49E1-941A-617215513B3D}" destId="{DF4A00EE-4F34-4DD7-9277-04E0EE55419E}" srcOrd="0" destOrd="0" presId="urn:microsoft.com/office/officeart/2005/8/layout/hProcess11"/>
    <dgm:cxn modelId="{4B127100-BED9-43D6-BED7-68E51152A467}" type="presParOf" srcId="{D2D3B0EA-F4BC-49E1-941A-617215513B3D}" destId="{B7DADE3E-F7CB-432B-B52B-A82BCFA7C91D}" srcOrd="1" destOrd="0" presId="urn:microsoft.com/office/officeart/2005/8/layout/hProcess11"/>
    <dgm:cxn modelId="{5C91CAC5-B67F-4FC5-8CAB-BBA47395C8E2}" type="presParOf" srcId="{B7DADE3E-F7CB-432B-B52B-A82BCFA7C91D}" destId="{25E2D5DF-E423-4F93-B6DD-5118799F2D1E}" srcOrd="0" destOrd="0" presId="urn:microsoft.com/office/officeart/2005/8/layout/hProcess11"/>
    <dgm:cxn modelId="{630B9AA9-6584-4D93-A0BB-2AD30AA3BBA4}" type="presParOf" srcId="{25E2D5DF-E423-4F93-B6DD-5118799F2D1E}" destId="{F41C4183-411E-4542-BA25-1CAD1FD12518}" srcOrd="0" destOrd="0" presId="urn:microsoft.com/office/officeart/2005/8/layout/hProcess11"/>
    <dgm:cxn modelId="{C0C14438-CDF5-4A1A-87EB-D7CE94DA84E1}" type="presParOf" srcId="{25E2D5DF-E423-4F93-B6DD-5118799F2D1E}" destId="{C9B8B830-4077-403C-A7D5-F4F60A3CAD97}" srcOrd="1" destOrd="0" presId="urn:microsoft.com/office/officeart/2005/8/layout/hProcess11"/>
    <dgm:cxn modelId="{642C3580-C8CB-4119-9A51-318216005305}" type="presParOf" srcId="{25E2D5DF-E423-4F93-B6DD-5118799F2D1E}" destId="{EDA7DE24-DC39-4F94-AF85-F7F492D3863F}" srcOrd="2" destOrd="0" presId="urn:microsoft.com/office/officeart/2005/8/layout/hProcess11"/>
    <dgm:cxn modelId="{5AF6B5E1-BB18-47C8-9B78-29EBA561F67C}" type="presParOf" srcId="{B7DADE3E-F7CB-432B-B52B-A82BCFA7C91D}" destId="{2D43B2A1-8F32-4025-A113-706B5E215B65}" srcOrd="1" destOrd="0" presId="urn:microsoft.com/office/officeart/2005/8/layout/hProcess11"/>
    <dgm:cxn modelId="{EBED27B9-F3C6-475F-A0DB-0887C96FB5AA}" type="presParOf" srcId="{B7DADE3E-F7CB-432B-B52B-A82BCFA7C91D}" destId="{93B54D4B-0932-4E29-A45B-E5BA27F5366A}" srcOrd="2" destOrd="0" presId="urn:microsoft.com/office/officeart/2005/8/layout/hProcess11"/>
    <dgm:cxn modelId="{0942BF68-C917-44DE-995D-AA8C92433577}" type="presParOf" srcId="{93B54D4B-0932-4E29-A45B-E5BA27F5366A}" destId="{76097C3F-31CA-48EE-9FDB-BC14FE5389AF}" srcOrd="0" destOrd="0" presId="urn:microsoft.com/office/officeart/2005/8/layout/hProcess11"/>
    <dgm:cxn modelId="{DC025F62-751A-4604-9939-36859E3CCCC1}" type="presParOf" srcId="{93B54D4B-0932-4E29-A45B-E5BA27F5366A}" destId="{CD03E790-CE38-4B20-9606-57F24457036D}" srcOrd="1" destOrd="0" presId="urn:microsoft.com/office/officeart/2005/8/layout/hProcess11"/>
    <dgm:cxn modelId="{A935D3E3-CB2E-4065-9989-EB73C4FED08F}" type="presParOf" srcId="{93B54D4B-0932-4E29-A45B-E5BA27F5366A}" destId="{DA7C6960-A96A-4B31-A3E2-E4914063CFFC}" srcOrd="2" destOrd="0" presId="urn:microsoft.com/office/officeart/2005/8/layout/hProcess11"/>
    <dgm:cxn modelId="{F3D82101-BF80-46E7-994D-C017D36E1F69}" type="presParOf" srcId="{B7DADE3E-F7CB-432B-B52B-A82BCFA7C91D}" destId="{2F24663A-757D-4491-8015-05E6245279FE}" srcOrd="3" destOrd="0" presId="urn:microsoft.com/office/officeart/2005/8/layout/hProcess11"/>
    <dgm:cxn modelId="{168A103B-0671-49FE-93D2-FAC5AEDC0B44}" type="presParOf" srcId="{B7DADE3E-F7CB-432B-B52B-A82BCFA7C91D}" destId="{FF759418-760B-4E17-8B6E-F98C78EF3064}" srcOrd="4" destOrd="0" presId="urn:microsoft.com/office/officeart/2005/8/layout/hProcess11"/>
    <dgm:cxn modelId="{E550C6CF-E6A1-4F7C-8768-4880104377EB}" type="presParOf" srcId="{FF759418-760B-4E17-8B6E-F98C78EF3064}" destId="{E3BF59B8-B859-4B6F-9E15-28A118E7F899}" srcOrd="0" destOrd="0" presId="urn:microsoft.com/office/officeart/2005/8/layout/hProcess11"/>
    <dgm:cxn modelId="{C0E1EECD-AB8E-41B1-9527-52FC2689A2F7}" type="presParOf" srcId="{FF759418-760B-4E17-8B6E-F98C78EF3064}" destId="{356ACBF0-9B94-47A6-910B-3DBE77E2DDA7}" srcOrd="1" destOrd="0" presId="urn:microsoft.com/office/officeart/2005/8/layout/hProcess11"/>
    <dgm:cxn modelId="{1E290881-0673-4C50-9043-43EC63403FF3}" type="presParOf" srcId="{FF759418-760B-4E17-8B6E-F98C78EF3064}" destId="{C70C5563-1AFA-44B5-AF0A-9C694BA8B87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800" b="1" dirty="0"/>
            <a:t>JE 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CF11C6A-9EEE-48F1-BE46-33C644745B88}">
      <dgm:prSet phldrT="[Text]" custT="1"/>
      <dgm:spPr/>
      <dgm:t>
        <a:bodyPr/>
        <a:lstStyle/>
        <a:p>
          <a:r>
            <a:rPr lang="en-US" altLang="ko-KR" sz="800" b="1" dirty="0"/>
            <a:t>TB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8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800" b="1"/>
        </a:p>
      </dgm:t>
    </dgm:pt>
    <dgm:pt modelId="{166ACDF1-1743-4A0B-B07D-E31DE4A7EFF1}">
      <dgm:prSet phldrT="[Text]" custT="1"/>
      <dgm:spPr/>
      <dgm:t>
        <a:bodyPr/>
        <a:lstStyle/>
        <a:p>
          <a:r>
            <a:rPr lang="en-US" altLang="ko-KR" sz="800" b="1" dirty="0"/>
            <a:t>Completeness</a:t>
          </a:r>
        </a:p>
      </dgm:t>
    </dgm:pt>
    <dgm:pt modelId="{6C770451-05CE-4FDF-A15A-A6B1204F19E2}" type="parTrans" cxnId="{85D50A69-C1AD-42E0-961F-526CB7CE9514}">
      <dgm:prSet/>
      <dgm:spPr/>
      <dgm:t>
        <a:bodyPr/>
        <a:lstStyle/>
        <a:p>
          <a:endParaRPr lang="en-US" altLang="ko-KR" sz="800" b="1"/>
        </a:p>
      </dgm:t>
    </dgm:pt>
    <dgm:pt modelId="{5D9A92A8-62EA-4927-9E3C-93CB96A8FACF}" type="sibTrans" cxnId="{85D50A69-C1AD-42E0-961F-526CB7CE9514}">
      <dgm:prSet custT="1"/>
      <dgm:spPr/>
      <dgm:t>
        <a:bodyPr/>
        <a:lstStyle/>
        <a:p>
          <a:endParaRPr lang="en-US" altLang="ko-KR" sz="800" b="1"/>
        </a:p>
      </dgm:t>
    </dgm:pt>
    <dgm:pt modelId="{2509860E-B0B5-4226-9DE1-5ABCF0F541D0}">
      <dgm:prSet custT="1"/>
      <dgm:spPr/>
      <dgm:t>
        <a:bodyPr/>
        <a:lstStyle/>
        <a:p>
          <a:r>
            <a:rPr lang="en-US" altLang="ko-KR" sz="800" b="1" dirty="0"/>
            <a:t>CoA Mapping</a:t>
          </a:r>
        </a:p>
      </dgm:t>
    </dgm:pt>
    <dgm:pt modelId="{77E867A4-90FC-4EE1-B428-B208B4DEE27D}" type="parTrans" cxnId="{919D811A-DDA2-49AD-BA2E-ABD2B6EE6384}">
      <dgm:prSet/>
      <dgm:spPr/>
      <dgm:t>
        <a:bodyPr/>
        <a:lstStyle/>
        <a:p>
          <a:endParaRPr lang="en-US" altLang="ko-KR" sz="800" b="1"/>
        </a:p>
      </dgm:t>
    </dgm:pt>
    <dgm:pt modelId="{3D552C37-AD1C-471C-87D1-7FF8162751D9}" type="sibTrans" cxnId="{919D811A-DDA2-49AD-BA2E-ABD2B6EE6384}">
      <dgm:prSet custT="1"/>
      <dgm:spPr/>
      <dgm:t>
        <a:bodyPr/>
        <a:lstStyle/>
        <a:p>
          <a:endParaRPr lang="en-US" altLang="ko-KR" sz="800" b="1"/>
        </a:p>
      </dgm:t>
    </dgm:pt>
    <dgm:pt modelId="{A8D66A54-78B1-48C1-A6F6-58B1519AF387}">
      <dgm:prSet custT="1"/>
      <dgm:spPr/>
      <dgm:t>
        <a:bodyPr/>
        <a:lstStyle/>
        <a:p>
          <a:r>
            <a:rPr lang="en-US" altLang="ko-KR" sz="800" b="1" dirty="0"/>
            <a:t>Master (Dimension Table)</a:t>
          </a:r>
        </a:p>
      </dgm:t>
    </dgm:pt>
    <dgm:pt modelId="{E0D73BC8-77BF-48CE-89AB-622C92F6495F}" type="par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02CBD16A-9AD2-4C9E-BA27-29F4F1380924}" type="sib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5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4"/>
      <dgm:spPr/>
    </dgm:pt>
    <dgm:pt modelId="{2CD6B67C-3080-4A49-BD59-594F46EB6193}" type="pres">
      <dgm:prSet presAssocID="{AD4D935B-5074-42E5-B818-188EDCC4AC99}" presName="connectorText" presStyleLbl="sibTrans2D1" presStyleIdx="0" presStyleCnt="4"/>
      <dgm:spPr/>
    </dgm:pt>
    <dgm:pt modelId="{FC6E8171-81C9-43F8-A7BE-163779BFB3B6}" type="pres">
      <dgm:prSet presAssocID="{7CF11C6A-9EEE-48F1-BE46-33C644745B88}" presName="node" presStyleLbl="node1" presStyleIdx="1" presStyleCnt="5">
        <dgm:presLayoutVars>
          <dgm:bulletEnabled val="1"/>
        </dgm:presLayoutVars>
      </dgm:prSet>
      <dgm:spPr/>
    </dgm:pt>
    <dgm:pt modelId="{BFA53198-F153-423F-BBB5-B0FFD3A94494}" type="pres">
      <dgm:prSet presAssocID="{E6BEC2C9-FFF6-4B5D-BDF7-85EE54B001A8}" presName="sibTrans" presStyleLbl="sibTrans2D1" presStyleIdx="1" presStyleCnt="4"/>
      <dgm:spPr/>
    </dgm:pt>
    <dgm:pt modelId="{CF7BBBC9-92D0-44F1-974B-F6A5C8DF595B}" type="pres">
      <dgm:prSet presAssocID="{E6BEC2C9-FFF6-4B5D-BDF7-85EE54B001A8}" presName="connectorText" presStyleLbl="sibTrans2D1" presStyleIdx="1" presStyleCnt="4"/>
      <dgm:spPr/>
    </dgm:pt>
    <dgm:pt modelId="{E7C5ADDB-AC26-4A14-AE5C-9797C2C97A48}" type="pres">
      <dgm:prSet presAssocID="{166ACDF1-1743-4A0B-B07D-E31DE4A7EFF1}" presName="node" presStyleLbl="node1" presStyleIdx="2" presStyleCnt="5">
        <dgm:presLayoutVars>
          <dgm:bulletEnabled val="1"/>
        </dgm:presLayoutVars>
      </dgm:prSet>
      <dgm:spPr/>
    </dgm:pt>
    <dgm:pt modelId="{95EBC3BF-BE6F-4BCE-9FA7-CA6381F9AAA6}" type="pres">
      <dgm:prSet presAssocID="{5D9A92A8-62EA-4927-9E3C-93CB96A8FACF}" presName="sibTrans" presStyleLbl="sibTrans2D1" presStyleIdx="2" presStyleCnt="4"/>
      <dgm:spPr/>
    </dgm:pt>
    <dgm:pt modelId="{16A472DE-E2AE-46BC-BF8A-E6CD2F4E06FD}" type="pres">
      <dgm:prSet presAssocID="{5D9A92A8-62EA-4927-9E3C-93CB96A8FACF}" presName="connectorText" presStyleLbl="sibTrans2D1" presStyleIdx="2" presStyleCnt="4"/>
      <dgm:spPr/>
    </dgm:pt>
    <dgm:pt modelId="{D16A7912-35BB-491B-977B-0494238A2133}" type="pres">
      <dgm:prSet presAssocID="{2509860E-B0B5-4226-9DE1-5ABCF0F541D0}" presName="node" presStyleLbl="node1" presStyleIdx="3" presStyleCnt="5">
        <dgm:presLayoutVars>
          <dgm:bulletEnabled val="1"/>
        </dgm:presLayoutVars>
      </dgm:prSet>
      <dgm:spPr/>
    </dgm:pt>
    <dgm:pt modelId="{E086CF9C-AF03-4A8F-94CE-6A9100728178}" type="pres">
      <dgm:prSet presAssocID="{3D552C37-AD1C-471C-87D1-7FF8162751D9}" presName="sibTrans" presStyleLbl="sibTrans2D1" presStyleIdx="3" presStyleCnt="4"/>
      <dgm:spPr/>
    </dgm:pt>
    <dgm:pt modelId="{DB8C176C-978C-451A-B5E5-A2D17E91BE5B}" type="pres">
      <dgm:prSet presAssocID="{3D552C37-AD1C-471C-87D1-7FF8162751D9}" presName="connectorText" presStyleLbl="sibTrans2D1" presStyleIdx="3" presStyleCnt="4"/>
      <dgm:spPr/>
    </dgm:pt>
    <dgm:pt modelId="{2D58DCE1-D3AA-45EB-A628-2E8CFBFE7629}" type="pres">
      <dgm:prSet presAssocID="{A8D66A54-78B1-48C1-A6F6-58B1519AF387}" presName="node" presStyleLbl="node1" presStyleIdx="4" presStyleCnt="5">
        <dgm:presLayoutVars>
          <dgm:bulletEnabled val="1"/>
        </dgm:presLayoutVars>
      </dgm:prSet>
      <dgm:spPr/>
    </dgm:pt>
  </dgm:ptLst>
  <dgm:cxnLst>
    <dgm:cxn modelId="{B20EF312-3DA1-436B-B141-109462596AB4}" type="presOf" srcId="{166ACDF1-1743-4A0B-B07D-E31DE4A7EFF1}" destId="{E7C5ADDB-AC26-4A14-AE5C-9797C2C97A48}" srcOrd="0" destOrd="0" presId="urn:microsoft.com/office/officeart/2005/8/layout/process1"/>
    <dgm:cxn modelId="{919D811A-DDA2-49AD-BA2E-ABD2B6EE6384}" srcId="{303FBC69-46AE-4839-B9F3-6E4DE75CF237}" destId="{2509860E-B0B5-4226-9DE1-5ABCF0F541D0}" srcOrd="3" destOrd="0" parTransId="{77E867A4-90FC-4EE1-B428-B208B4DEE27D}" sibTransId="{3D552C37-AD1C-471C-87D1-7FF8162751D9}"/>
    <dgm:cxn modelId="{22431837-69DD-41D0-9E74-7993B9EDF5D0}" type="presOf" srcId="{E6BEC2C9-FFF6-4B5D-BDF7-85EE54B001A8}" destId="{CF7BBBC9-92D0-44F1-974B-F6A5C8DF595B}" srcOrd="1" destOrd="0" presId="urn:microsoft.com/office/officeart/2005/8/layout/process1"/>
    <dgm:cxn modelId="{A818B748-3C0C-4F44-8E37-539D5AAC9A01}" srcId="{303FBC69-46AE-4839-B9F3-6E4DE75CF237}" destId="{A8D66A54-78B1-48C1-A6F6-58B1519AF387}" srcOrd="4" destOrd="0" parTransId="{E0D73BC8-77BF-48CE-89AB-622C92F6495F}" sibTransId="{02CBD16A-9AD2-4C9E-BA27-29F4F1380924}"/>
    <dgm:cxn modelId="{85D50A69-C1AD-42E0-961F-526CB7CE9514}" srcId="{303FBC69-46AE-4839-B9F3-6E4DE75CF237}" destId="{166ACDF1-1743-4A0B-B07D-E31DE4A7EFF1}" srcOrd="2" destOrd="0" parTransId="{6C770451-05CE-4FDF-A15A-A6B1204F19E2}" sibTransId="{5D9A92A8-62EA-4927-9E3C-93CB96A8FACF}"/>
    <dgm:cxn modelId="{0CDE6871-2CBC-4252-9DE7-1EE66E24C3F6}" type="presOf" srcId="{E6BEC2C9-FFF6-4B5D-BDF7-85EE54B001A8}" destId="{BFA53198-F153-423F-BBB5-B0FFD3A94494}" srcOrd="0" destOrd="0" presId="urn:microsoft.com/office/officeart/2005/8/layout/process1"/>
    <dgm:cxn modelId="{24D2DE71-6876-4CCE-9D16-7D05275B895F}" type="presOf" srcId="{5D9A92A8-62EA-4927-9E3C-93CB96A8FACF}" destId="{16A472DE-E2AE-46BC-BF8A-E6CD2F4E06FD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DC1D6E90-FC87-4067-BF5C-6ECACB9297B5}" type="presOf" srcId="{2509860E-B0B5-4226-9DE1-5ABCF0F541D0}" destId="{D16A7912-35BB-491B-977B-0494238A2133}" srcOrd="0" destOrd="0" presId="urn:microsoft.com/office/officeart/2005/8/layout/process1"/>
    <dgm:cxn modelId="{A5A4D8A6-1D17-4BBA-912D-F93222F48460}" type="presOf" srcId="{5D9A92A8-62EA-4927-9E3C-93CB96A8FACF}" destId="{95EBC3BF-BE6F-4BCE-9FA7-CA6381F9AAA6}" srcOrd="0" destOrd="0" presId="urn:microsoft.com/office/officeart/2005/8/layout/process1"/>
    <dgm:cxn modelId="{EE5C42C7-A713-4BEE-A9AC-39C68460850E}" type="presOf" srcId="{3D552C37-AD1C-471C-87D1-7FF8162751D9}" destId="{E086CF9C-AF03-4A8F-94CE-6A9100728178}" srcOrd="0" destOrd="0" presId="urn:microsoft.com/office/officeart/2005/8/layout/process1"/>
    <dgm:cxn modelId="{CD4E47D3-7638-4152-92BB-718778ACA3DC}" type="presOf" srcId="{3D552C37-AD1C-471C-87D1-7FF8162751D9}" destId="{DB8C176C-978C-451A-B5E5-A2D17E91BE5B}" srcOrd="1" destOrd="0" presId="urn:microsoft.com/office/officeart/2005/8/layout/process1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9B2746FE-4E6A-426F-95B2-D287140B7CD5}" type="presOf" srcId="{A8D66A54-78B1-48C1-A6F6-58B1519AF387}" destId="{2D58DCE1-D3AA-45EB-A628-2E8CFBFE7629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  <dgm:cxn modelId="{36D7E317-C753-46A7-83C6-60F1AA5F0BC1}" type="presParOf" srcId="{880531EA-EBA7-4B5C-A93E-80F0516A4815}" destId="{BFA53198-F153-423F-BBB5-B0FFD3A94494}" srcOrd="3" destOrd="0" presId="urn:microsoft.com/office/officeart/2005/8/layout/process1"/>
    <dgm:cxn modelId="{A6B236BE-8435-4EFD-9BBE-582DE23D848C}" type="presParOf" srcId="{BFA53198-F153-423F-BBB5-B0FFD3A94494}" destId="{CF7BBBC9-92D0-44F1-974B-F6A5C8DF595B}" srcOrd="0" destOrd="0" presId="urn:microsoft.com/office/officeart/2005/8/layout/process1"/>
    <dgm:cxn modelId="{DFD1940D-63E3-4DD1-98FD-4B4B2D22613C}" type="presParOf" srcId="{880531EA-EBA7-4B5C-A93E-80F0516A4815}" destId="{E7C5ADDB-AC26-4A14-AE5C-9797C2C97A48}" srcOrd="4" destOrd="0" presId="urn:microsoft.com/office/officeart/2005/8/layout/process1"/>
    <dgm:cxn modelId="{2F4776FC-EFDC-4FD2-AF64-CE95F117BD55}" type="presParOf" srcId="{880531EA-EBA7-4B5C-A93E-80F0516A4815}" destId="{95EBC3BF-BE6F-4BCE-9FA7-CA6381F9AAA6}" srcOrd="5" destOrd="0" presId="urn:microsoft.com/office/officeart/2005/8/layout/process1"/>
    <dgm:cxn modelId="{3C445F26-C705-4E3F-B6E1-1F50DA893948}" type="presParOf" srcId="{95EBC3BF-BE6F-4BCE-9FA7-CA6381F9AAA6}" destId="{16A472DE-E2AE-46BC-BF8A-E6CD2F4E06FD}" srcOrd="0" destOrd="0" presId="urn:microsoft.com/office/officeart/2005/8/layout/process1"/>
    <dgm:cxn modelId="{0387F031-6211-42C3-939C-3A89D446CE90}" type="presParOf" srcId="{880531EA-EBA7-4B5C-A93E-80F0516A4815}" destId="{D16A7912-35BB-491B-977B-0494238A2133}" srcOrd="6" destOrd="0" presId="urn:microsoft.com/office/officeart/2005/8/layout/process1"/>
    <dgm:cxn modelId="{BEEA252C-8307-498B-9740-ADD6653480BD}" type="presParOf" srcId="{880531EA-EBA7-4B5C-A93E-80F0516A4815}" destId="{E086CF9C-AF03-4A8F-94CE-6A9100728178}" srcOrd="7" destOrd="0" presId="urn:microsoft.com/office/officeart/2005/8/layout/process1"/>
    <dgm:cxn modelId="{3B884521-FA33-40FA-82DF-625F106AD97F}" type="presParOf" srcId="{E086CF9C-AF03-4A8F-94CE-6A9100728178}" destId="{DB8C176C-978C-451A-B5E5-A2D17E91BE5B}" srcOrd="0" destOrd="0" presId="urn:microsoft.com/office/officeart/2005/8/layout/process1"/>
    <dgm:cxn modelId="{4A91F4BD-95BF-4D72-8212-183CEA4233C8}" type="presParOf" srcId="{880531EA-EBA7-4B5C-A93E-80F0516A4815}" destId="{2D58DCE1-D3AA-45EB-A628-2E8CFBFE762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 dirty="0"/>
            <a:t>JE 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CF11C6A-9EEE-48F1-BE46-33C644745B88}">
      <dgm:prSet phldrT="[Text]" custT="1"/>
      <dgm:spPr/>
      <dgm:t>
        <a:bodyPr/>
        <a:lstStyle/>
        <a:p>
          <a:r>
            <a:rPr lang="en-US" altLang="ko-KR" sz="800" b="1" dirty="0"/>
            <a:t>TB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8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800" b="1"/>
        </a:p>
      </dgm:t>
    </dgm:pt>
    <dgm:pt modelId="{166ACDF1-1743-4A0B-B07D-E31DE4A7EFF1}">
      <dgm:prSet phldrT="[Text]" custT="1"/>
      <dgm:spPr/>
      <dgm:t>
        <a:bodyPr/>
        <a:lstStyle/>
        <a:p>
          <a:r>
            <a:rPr lang="en-US" altLang="ko-KR" sz="800" b="1" dirty="0"/>
            <a:t>Completeness</a:t>
          </a:r>
        </a:p>
      </dgm:t>
    </dgm:pt>
    <dgm:pt modelId="{6C770451-05CE-4FDF-A15A-A6B1204F19E2}" type="parTrans" cxnId="{85D50A69-C1AD-42E0-961F-526CB7CE9514}">
      <dgm:prSet/>
      <dgm:spPr/>
      <dgm:t>
        <a:bodyPr/>
        <a:lstStyle/>
        <a:p>
          <a:endParaRPr lang="en-US" altLang="ko-KR" sz="800" b="1"/>
        </a:p>
      </dgm:t>
    </dgm:pt>
    <dgm:pt modelId="{5D9A92A8-62EA-4927-9E3C-93CB96A8FACF}" type="sibTrans" cxnId="{85D50A69-C1AD-42E0-961F-526CB7CE9514}">
      <dgm:prSet custT="1"/>
      <dgm:spPr/>
      <dgm:t>
        <a:bodyPr/>
        <a:lstStyle/>
        <a:p>
          <a:endParaRPr lang="en-US" altLang="ko-KR" sz="800" b="1"/>
        </a:p>
      </dgm:t>
    </dgm:pt>
    <dgm:pt modelId="{2509860E-B0B5-4226-9DE1-5ABCF0F541D0}">
      <dgm:prSet custT="1"/>
      <dgm:spPr/>
      <dgm:t>
        <a:bodyPr/>
        <a:lstStyle/>
        <a:p>
          <a:r>
            <a:rPr lang="en-US" altLang="ko-KR" sz="800" b="1" dirty="0"/>
            <a:t>CoA Mapping</a:t>
          </a:r>
        </a:p>
      </dgm:t>
    </dgm:pt>
    <dgm:pt modelId="{77E867A4-90FC-4EE1-B428-B208B4DEE27D}" type="parTrans" cxnId="{919D811A-DDA2-49AD-BA2E-ABD2B6EE6384}">
      <dgm:prSet/>
      <dgm:spPr/>
      <dgm:t>
        <a:bodyPr/>
        <a:lstStyle/>
        <a:p>
          <a:endParaRPr lang="en-US" altLang="ko-KR" sz="800" b="1"/>
        </a:p>
      </dgm:t>
    </dgm:pt>
    <dgm:pt modelId="{3D552C37-AD1C-471C-87D1-7FF8162751D9}" type="sibTrans" cxnId="{919D811A-DDA2-49AD-BA2E-ABD2B6EE6384}">
      <dgm:prSet custT="1"/>
      <dgm:spPr/>
      <dgm:t>
        <a:bodyPr/>
        <a:lstStyle/>
        <a:p>
          <a:endParaRPr lang="en-US" altLang="ko-KR" sz="800" b="1"/>
        </a:p>
      </dgm:t>
    </dgm:pt>
    <dgm:pt modelId="{A8D66A54-78B1-48C1-A6F6-58B1519AF387}">
      <dgm:prSet custT="1"/>
      <dgm:spPr/>
      <dgm:t>
        <a:bodyPr/>
        <a:lstStyle/>
        <a:p>
          <a:r>
            <a:rPr lang="en-US" altLang="ko-KR" sz="800" b="1" dirty="0"/>
            <a:t>Master (Dimension Table)</a:t>
          </a:r>
        </a:p>
      </dgm:t>
    </dgm:pt>
    <dgm:pt modelId="{E0D73BC8-77BF-48CE-89AB-622C92F6495F}" type="par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02CBD16A-9AD2-4C9E-BA27-29F4F1380924}" type="sib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5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4"/>
      <dgm:spPr/>
    </dgm:pt>
    <dgm:pt modelId="{2CD6B67C-3080-4A49-BD59-594F46EB6193}" type="pres">
      <dgm:prSet presAssocID="{AD4D935B-5074-42E5-B818-188EDCC4AC99}" presName="connectorText" presStyleLbl="sibTrans2D1" presStyleIdx="0" presStyleCnt="4"/>
      <dgm:spPr/>
    </dgm:pt>
    <dgm:pt modelId="{FC6E8171-81C9-43F8-A7BE-163779BFB3B6}" type="pres">
      <dgm:prSet presAssocID="{7CF11C6A-9EEE-48F1-BE46-33C644745B88}" presName="node" presStyleLbl="node1" presStyleIdx="1" presStyleCnt="5">
        <dgm:presLayoutVars>
          <dgm:bulletEnabled val="1"/>
        </dgm:presLayoutVars>
      </dgm:prSet>
      <dgm:spPr/>
    </dgm:pt>
    <dgm:pt modelId="{BFA53198-F153-423F-BBB5-B0FFD3A94494}" type="pres">
      <dgm:prSet presAssocID="{E6BEC2C9-FFF6-4B5D-BDF7-85EE54B001A8}" presName="sibTrans" presStyleLbl="sibTrans2D1" presStyleIdx="1" presStyleCnt="4"/>
      <dgm:spPr/>
    </dgm:pt>
    <dgm:pt modelId="{CF7BBBC9-92D0-44F1-974B-F6A5C8DF595B}" type="pres">
      <dgm:prSet presAssocID="{E6BEC2C9-FFF6-4B5D-BDF7-85EE54B001A8}" presName="connectorText" presStyleLbl="sibTrans2D1" presStyleIdx="1" presStyleCnt="4"/>
      <dgm:spPr/>
    </dgm:pt>
    <dgm:pt modelId="{E7C5ADDB-AC26-4A14-AE5C-9797C2C97A48}" type="pres">
      <dgm:prSet presAssocID="{166ACDF1-1743-4A0B-B07D-E31DE4A7EFF1}" presName="node" presStyleLbl="node1" presStyleIdx="2" presStyleCnt="5">
        <dgm:presLayoutVars>
          <dgm:bulletEnabled val="1"/>
        </dgm:presLayoutVars>
      </dgm:prSet>
      <dgm:spPr/>
    </dgm:pt>
    <dgm:pt modelId="{95EBC3BF-BE6F-4BCE-9FA7-CA6381F9AAA6}" type="pres">
      <dgm:prSet presAssocID="{5D9A92A8-62EA-4927-9E3C-93CB96A8FACF}" presName="sibTrans" presStyleLbl="sibTrans2D1" presStyleIdx="2" presStyleCnt="4"/>
      <dgm:spPr/>
    </dgm:pt>
    <dgm:pt modelId="{16A472DE-E2AE-46BC-BF8A-E6CD2F4E06FD}" type="pres">
      <dgm:prSet presAssocID="{5D9A92A8-62EA-4927-9E3C-93CB96A8FACF}" presName="connectorText" presStyleLbl="sibTrans2D1" presStyleIdx="2" presStyleCnt="4"/>
      <dgm:spPr/>
    </dgm:pt>
    <dgm:pt modelId="{D16A7912-35BB-491B-977B-0494238A2133}" type="pres">
      <dgm:prSet presAssocID="{2509860E-B0B5-4226-9DE1-5ABCF0F541D0}" presName="node" presStyleLbl="node1" presStyleIdx="3" presStyleCnt="5">
        <dgm:presLayoutVars>
          <dgm:bulletEnabled val="1"/>
        </dgm:presLayoutVars>
      </dgm:prSet>
      <dgm:spPr/>
    </dgm:pt>
    <dgm:pt modelId="{E086CF9C-AF03-4A8F-94CE-6A9100728178}" type="pres">
      <dgm:prSet presAssocID="{3D552C37-AD1C-471C-87D1-7FF8162751D9}" presName="sibTrans" presStyleLbl="sibTrans2D1" presStyleIdx="3" presStyleCnt="4"/>
      <dgm:spPr/>
    </dgm:pt>
    <dgm:pt modelId="{DB8C176C-978C-451A-B5E5-A2D17E91BE5B}" type="pres">
      <dgm:prSet presAssocID="{3D552C37-AD1C-471C-87D1-7FF8162751D9}" presName="connectorText" presStyleLbl="sibTrans2D1" presStyleIdx="3" presStyleCnt="4"/>
      <dgm:spPr/>
    </dgm:pt>
    <dgm:pt modelId="{2D58DCE1-D3AA-45EB-A628-2E8CFBFE7629}" type="pres">
      <dgm:prSet presAssocID="{A8D66A54-78B1-48C1-A6F6-58B1519AF387}" presName="node" presStyleLbl="node1" presStyleIdx="4" presStyleCnt="5">
        <dgm:presLayoutVars>
          <dgm:bulletEnabled val="1"/>
        </dgm:presLayoutVars>
      </dgm:prSet>
      <dgm:spPr/>
    </dgm:pt>
  </dgm:ptLst>
  <dgm:cxnLst>
    <dgm:cxn modelId="{B20EF312-3DA1-436B-B141-109462596AB4}" type="presOf" srcId="{166ACDF1-1743-4A0B-B07D-E31DE4A7EFF1}" destId="{E7C5ADDB-AC26-4A14-AE5C-9797C2C97A48}" srcOrd="0" destOrd="0" presId="urn:microsoft.com/office/officeart/2005/8/layout/process1"/>
    <dgm:cxn modelId="{919D811A-DDA2-49AD-BA2E-ABD2B6EE6384}" srcId="{303FBC69-46AE-4839-B9F3-6E4DE75CF237}" destId="{2509860E-B0B5-4226-9DE1-5ABCF0F541D0}" srcOrd="3" destOrd="0" parTransId="{77E867A4-90FC-4EE1-B428-B208B4DEE27D}" sibTransId="{3D552C37-AD1C-471C-87D1-7FF8162751D9}"/>
    <dgm:cxn modelId="{22431837-69DD-41D0-9E74-7993B9EDF5D0}" type="presOf" srcId="{E6BEC2C9-FFF6-4B5D-BDF7-85EE54B001A8}" destId="{CF7BBBC9-92D0-44F1-974B-F6A5C8DF595B}" srcOrd="1" destOrd="0" presId="urn:microsoft.com/office/officeart/2005/8/layout/process1"/>
    <dgm:cxn modelId="{A818B748-3C0C-4F44-8E37-539D5AAC9A01}" srcId="{303FBC69-46AE-4839-B9F3-6E4DE75CF237}" destId="{A8D66A54-78B1-48C1-A6F6-58B1519AF387}" srcOrd="4" destOrd="0" parTransId="{E0D73BC8-77BF-48CE-89AB-622C92F6495F}" sibTransId="{02CBD16A-9AD2-4C9E-BA27-29F4F1380924}"/>
    <dgm:cxn modelId="{85D50A69-C1AD-42E0-961F-526CB7CE9514}" srcId="{303FBC69-46AE-4839-B9F3-6E4DE75CF237}" destId="{166ACDF1-1743-4A0B-B07D-E31DE4A7EFF1}" srcOrd="2" destOrd="0" parTransId="{6C770451-05CE-4FDF-A15A-A6B1204F19E2}" sibTransId="{5D9A92A8-62EA-4927-9E3C-93CB96A8FACF}"/>
    <dgm:cxn modelId="{0CDE6871-2CBC-4252-9DE7-1EE66E24C3F6}" type="presOf" srcId="{E6BEC2C9-FFF6-4B5D-BDF7-85EE54B001A8}" destId="{BFA53198-F153-423F-BBB5-B0FFD3A94494}" srcOrd="0" destOrd="0" presId="urn:microsoft.com/office/officeart/2005/8/layout/process1"/>
    <dgm:cxn modelId="{24D2DE71-6876-4CCE-9D16-7D05275B895F}" type="presOf" srcId="{5D9A92A8-62EA-4927-9E3C-93CB96A8FACF}" destId="{16A472DE-E2AE-46BC-BF8A-E6CD2F4E06FD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DC1D6E90-FC87-4067-BF5C-6ECACB9297B5}" type="presOf" srcId="{2509860E-B0B5-4226-9DE1-5ABCF0F541D0}" destId="{D16A7912-35BB-491B-977B-0494238A2133}" srcOrd="0" destOrd="0" presId="urn:microsoft.com/office/officeart/2005/8/layout/process1"/>
    <dgm:cxn modelId="{A5A4D8A6-1D17-4BBA-912D-F93222F48460}" type="presOf" srcId="{5D9A92A8-62EA-4927-9E3C-93CB96A8FACF}" destId="{95EBC3BF-BE6F-4BCE-9FA7-CA6381F9AAA6}" srcOrd="0" destOrd="0" presId="urn:microsoft.com/office/officeart/2005/8/layout/process1"/>
    <dgm:cxn modelId="{EE5C42C7-A713-4BEE-A9AC-39C68460850E}" type="presOf" srcId="{3D552C37-AD1C-471C-87D1-7FF8162751D9}" destId="{E086CF9C-AF03-4A8F-94CE-6A9100728178}" srcOrd="0" destOrd="0" presId="urn:microsoft.com/office/officeart/2005/8/layout/process1"/>
    <dgm:cxn modelId="{CD4E47D3-7638-4152-92BB-718778ACA3DC}" type="presOf" srcId="{3D552C37-AD1C-471C-87D1-7FF8162751D9}" destId="{DB8C176C-978C-451A-B5E5-A2D17E91BE5B}" srcOrd="1" destOrd="0" presId="urn:microsoft.com/office/officeart/2005/8/layout/process1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9B2746FE-4E6A-426F-95B2-D287140B7CD5}" type="presOf" srcId="{A8D66A54-78B1-48C1-A6F6-58B1519AF387}" destId="{2D58DCE1-D3AA-45EB-A628-2E8CFBFE7629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  <dgm:cxn modelId="{36D7E317-C753-46A7-83C6-60F1AA5F0BC1}" type="presParOf" srcId="{880531EA-EBA7-4B5C-A93E-80F0516A4815}" destId="{BFA53198-F153-423F-BBB5-B0FFD3A94494}" srcOrd="3" destOrd="0" presId="urn:microsoft.com/office/officeart/2005/8/layout/process1"/>
    <dgm:cxn modelId="{A6B236BE-8435-4EFD-9BBE-582DE23D848C}" type="presParOf" srcId="{BFA53198-F153-423F-BBB5-B0FFD3A94494}" destId="{CF7BBBC9-92D0-44F1-974B-F6A5C8DF595B}" srcOrd="0" destOrd="0" presId="urn:microsoft.com/office/officeart/2005/8/layout/process1"/>
    <dgm:cxn modelId="{DFD1940D-63E3-4DD1-98FD-4B4B2D22613C}" type="presParOf" srcId="{880531EA-EBA7-4B5C-A93E-80F0516A4815}" destId="{E7C5ADDB-AC26-4A14-AE5C-9797C2C97A48}" srcOrd="4" destOrd="0" presId="urn:microsoft.com/office/officeart/2005/8/layout/process1"/>
    <dgm:cxn modelId="{2F4776FC-EFDC-4FD2-AF64-CE95F117BD55}" type="presParOf" srcId="{880531EA-EBA7-4B5C-A93E-80F0516A4815}" destId="{95EBC3BF-BE6F-4BCE-9FA7-CA6381F9AAA6}" srcOrd="5" destOrd="0" presId="urn:microsoft.com/office/officeart/2005/8/layout/process1"/>
    <dgm:cxn modelId="{3C445F26-C705-4E3F-B6E1-1F50DA893948}" type="presParOf" srcId="{95EBC3BF-BE6F-4BCE-9FA7-CA6381F9AAA6}" destId="{16A472DE-E2AE-46BC-BF8A-E6CD2F4E06FD}" srcOrd="0" destOrd="0" presId="urn:microsoft.com/office/officeart/2005/8/layout/process1"/>
    <dgm:cxn modelId="{0387F031-6211-42C3-939C-3A89D446CE90}" type="presParOf" srcId="{880531EA-EBA7-4B5C-A93E-80F0516A4815}" destId="{D16A7912-35BB-491B-977B-0494238A2133}" srcOrd="6" destOrd="0" presId="urn:microsoft.com/office/officeart/2005/8/layout/process1"/>
    <dgm:cxn modelId="{BEEA252C-8307-498B-9740-ADD6653480BD}" type="presParOf" srcId="{880531EA-EBA7-4B5C-A93E-80F0516A4815}" destId="{E086CF9C-AF03-4A8F-94CE-6A9100728178}" srcOrd="7" destOrd="0" presId="urn:microsoft.com/office/officeart/2005/8/layout/process1"/>
    <dgm:cxn modelId="{3B884521-FA33-40FA-82DF-625F106AD97F}" type="presParOf" srcId="{E086CF9C-AF03-4A8F-94CE-6A9100728178}" destId="{DB8C176C-978C-451A-B5E5-A2D17E91BE5B}" srcOrd="0" destOrd="0" presId="urn:microsoft.com/office/officeart/2005/8/layout/process1"/>
    <dgm:cxn modelId="{4A91F4BD-95BF-4D72-8212-183CEA4233C8}" type="presParOf" srcId="{880531EA-EBA7-4B5C-A93E-80F0516A4815}" destId="{2D58DCE1-D3AA-45EB-A628-2E8CFBFE762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 dirty="0"/>
            <a:t>JE 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CF11C6A-9EEE-48F1-BE46-33C644745B88}">
      <dgm:prSet phldrT="[Text]" custT="1"/>
      <dgm:spPr/>
      <dgm:t>
        <a:bodyPr/>
        <a:lstStyle/>
        <a:p>
          <a:r>
            <a:rPr lang="en-US" altLang="ko-KR" sz="800" b="1" dirty="0"/>
            <a:t>TB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8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800" b="1"/>
        </a:p>
      </dgm:t>
    </dgm:pt>
    <dgm:pt modelId="{166ACDF1-1743-4A0B-B07D-E31DE4A7EFF1}">
      <dgm:prSet phldrT="[Text]" custT="1"/>
      <dgm:spPr/>
      <dgm:t>
        <a:bodyPr/>
        <a:lstStyle/>
        <a:p>
          <a:r>
            <a:rPr lang="en-US" altLang="ko-KR" sz="800" b="1" dirty="0"/>
            <a:t>Completeness</a:t>
          </a:r>
        </a:p>
      </dgm:t>
    </dgm:pt>
    <dgm:pt modelId="{6C770451-05CE-4FDF-A15A-A6B1204F19E2}" type="parTrans" cxnId="{85D50A69-C1AD-42E0-961F-526CB7CE9514}">
      <dgm:prSet/>
      <dgm:spPr/>
      <dgm:t>
        <a:bodyPr/>
        <a:lstStyle/>
        <a:p>
          <a:endParaRPr lang="en-US" altLang="ko-KR" sz="800" b="1"/>
        </a:p>
      </dgm:t>
    </dgm:pt>
    <dgm:pt modelId="{5D9A92A8-62EA-4927-9E3C-93CB96A8FACF}" type="sibTrans" cxnId="{85D50A69-C1AD-42E0-961F-526CB7CE9514}">
      <dgm:prSet custT="1"/>
      <dgm:spPr/>
      <dgm:t>
        <a:bodyPr/>
        <a:lstStyle/>
        <a:p>
          <a:endParaRPr lang="en-US" altLang="ko-KR" sz="800" b="1"/>
        </a:p>
      </dgm:t>
    </dgm:pt>
    <dgm:pt modelId="{2509860E-B0B5-4226-9DE1-5ABCF0F541D0}">
      <dgm:prSet custT="1"/>
      <dgm:spPr/>
      <dgm:t>
        <a:bodyPr/>
        <a:lstStyle/>
        <a:p>
          <a:r>
            <a:rPr lang="en-US" altLang="ko-KR" sz="800" b="1" dirty="0"/>
            <a:t>CoA Mapping</a:t>
          </a:r>
        </a:p>
      </dgm:t>
    </dgm:pt>
    <dgm:pt modelId="{77E867A4-90FC-4EE1-B428-B208B4DEE27D}" type="parTrans" cxnId="{919D811A-DDA2-49AD-BA2E-ABD2B6EE6384}">
      <dgm:prSet/>
      <dgm:spPr/>
      <dgm:t>
        <a:bodyPr/>
        <a:lstStyle/>
        <a:p>
          <a:endParaRPr lang="en-US" altLang="ko-KR" sz="800" b="1"/>
        </a:p>
      </dgm:t>
    </dgm:pt>
    <dgm:pt modelId="{3D552C37-AD1C-471C-87D1-7FF8162751D9}" type="sibTrans" cxnId="{919D811A-DDA2-49AD-BA2E-ABD2B6EE6384}">
      <dgm:prSet custT="1"/>
      <dgm:spPr/>
      <dgm:t>
        <a:bodyPr/>
        <a:lstStyle/>
        <a:p>
          <a:endParaRPr lang="en-US" altLang="ko-KR" sz="800" b="1"/>
        </a:p>
      </dgm:t>
    </dgm:pt>
    <dgm:pt modelId="{A8D66A54-78B1-48C1-A6F6-58B1519AF387}">
      <dgm:prSet custT="1"/>
      <dgm:spPr/>
      <dgm:t>
        <a:bodyPr/>
        <a:lstStyle/>
        <a:p>
          <a:r>
            <a:rPr lang="en-US" altLang="ko-KR" sz="800" b="1" dirty="0"/>
            <a:t>Master (Dimension Table)</a:t>
          </a:r>
        </a:p>
      </dgm:t>
    </dgm:pt>
    <dgm:pt modelId="{E0D73BC8-77BF-48CE-89AB-622C92F6495F}" type="par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02CBD16A-9AD2-4C9E-BA27-29F4F1380924}" type="sib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5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4"/>
      <dgm:spPr/>
    </dgm:pt>
    <dgm:pt modelId="{2CD6B67C-3080-4A49-BD59-594F46EB6193}" type="pres">
      <dgm:prSet presAssocID="{AD4D935B-5074-42E5-B818-188EDCC4AC99}" presName="connectorText" presStyleLbl="sibTrans2D1" presStyleIdx="0" presStyleCnt="4"/>
      <dgm:spPr/>
    </dgm:pt>
    <dgm:pt modelId="{FC6E8171-81C9-43F8-A7BE-163779BFB3B6}" type="pres">
      <dgm:prSet presAssocID="{7CF11C6A-9EEE-48F1-BE46-33C644745B88}" presName="node" presStyleLbl="node1" presStyleIdx="1" presStyleCnt="5">
        <dgm:presLayoutVars>
          <dgm:bulletEnabled val="1"/>
        </dgm:presLayoutVars>
      </dgm:prSet>
      <dgm:spPr/>
    </dgm:pt>
    <dgm:pt modelId="{BFA53198-F153-423F-BBB5-B0FFD3A94494}" type="pres">
      <dgm:prSet presAssocID="{E6BEC2C9-FFF6-4B5D-BDF7-85EE54B001A8}" presName="sibTrans" presStyleLbl="sibTrans2D1" presStyleIdx="1" presStyleCnt="4"/>
      <dgm:spPr/>
    </dgm:pt>
    <dgm:pt modelId="{CF7BBBC9-92D0-44F1-974B-F6A5C8DF595B}" type="pres">
      <dgm:prSet presAssocID="{E6BEC2C9-FFF6-4B5D-BDF7-85EE54B001A8}" presName="connectorText" presStyleLbl="sibTrans2D1" presStyleIdx="1" presStyleCnt="4"/>
      <dgm:spPr/>
    </dgm:pt>
    <dgm:pt modelId="{E7C5ADDB-AC26-4A14-AE5C-9797C2C97A48}" type="pres">
      <dgm:prSet presAssocID="{166ACDF1-1743-4A0B-B07D-E31DE4A7EFF1}" presName="node" presStyleLbl="node1" presStyleIdx="2" presStyleCnt="5">
        <dgm:presLayoutVars>
          <dgm:bulletEnabled val="1"/>
        </dgm:presLayoutVars>
      </dgm:prSet>
      <dgm:spPr/>
    </dgm:pt>
    <dgm:pt modelId="{95EBC3BF-BE6F-4BCE-9FA7-CA6381F9AAA6}" type="pres">
      <dgm:prSet presAssocID="{5D9A92A8-62EA-4927-9E3C-93CB96A8FACF}" presName="sibTrans" presStyleLbl="sibTrans2D1" presStyleIdx="2" presStyleCnt="4"/>
      <dgm:spPr/>
    </dgm:pt>
    <dgm:pt modelId="{16A472DE-E2AE-46BC-BF8A-E6CD2F4E06FD}" type="pres">
      <dgm:prSet presAssocID="{5D9A92A8-62EA-4927-9E3C-93CB96A8FACF}" presName="connectorText" presStyleLbl="sibTrans2D1" presStyleIdx="2" presStyleCnt="4"/>
      <dgm:spPr/>
    </dgm:pt>
    <dgm:pt modelId="{D16A7912-35BB-491B-977B-0494238A2133}" type="pres">
      <dgm:prSet presAssocID="{2509860E-B0B5-4226-9DE1-5ABCF0F541D0}" presName="node" presStyleLbl="node1" presStyleIdx="3" presStyleCnt="5">
        <dgm:presLayoutVars>
          <dgm:bulletEnabled val="1"/>
        </dgm:presLayoutVars>
      </dgm:prSet>
      <dgm:spPr/>
    </dgm:pt>
    <dgm:pt modelId="{E086CF9C-AF03-4A8F-94CE-6A9100728178}" type="pres">
      <dgm:prSet presAssocID="{3D552C37-AD1C-471C-87D1-7FF8162751D9}" presName="sibTrans" presStyleLbl="sibTrans2D1" presStyleIdx="3" presStyleCnt="4"/>
      <dgm:spPr/>
    </dgm:pt>
    <dgm:pt modelId="{DB8C176C-978C-451A-B5E5-A2D17E91BE5B}" type="pres">
      <dgm:prSet presAssocID="{3D552C37-AD1C-471C-87D1-7FF8162751D9}" presName="connectorText" presStyleLbl="sibTrans2D1" presStyleIdx="3" presStyleCnt="4"/>
      <dgm:spPr/>
    </dgm:pt>
    <dgm:pt modelId="{2D58DCE1-D3AA-45EB-A628-2E8CFBFE7629}" type="pres">
      <dgm:prSet presAssocID="{A8D66A54-78B1-48C1-A6F6-58B1519AF387}" presName="node" presStyleLbl="node1" presStyleIdx="4" presStyleCnt="5">
        <dgm:presLayoutVars>
          <dgm:bulletEnabled val="1"/>
        </dgm:presLayoutVars>
      </dgm:prSet>
      <dgm:spPr/>
    </dgm:pt>
  </dgm:ptLst>
  <dgm:cxnLst>
    <dgm:cxn modelId="{B20EF312-3DA1-436B-B141-109462596AB4}" type="presOf" srcId="{166ACDF1-1743-4A0B-B07D-E31DE4A7EFF1}" destId="{E7C5ADDB-AC26-4A14-AE5C-9797C2C97A48}" srcOrd="0" destOrd="0" presId="urn:microsoft.com/office/officeart/2005/8/layout/process1"/>
    <dgm:cxn modelId="{919D811A-DDA2-49AD-BA2E-ABD2B6EE6384}" srcId="{303FBC69-46AE-4839-B9F3-6E4DE75CF237}" destId="{2509860E-B0B5-4226-9DE1-5ABCF0F541D0}" srcOrd="3" destOrd="0" parTransId="{77E867A4-90FC-4EE1-B428-B208B4DEE27D}" sibTransId="{3D552C37-AD1C-471C-87D1-7FF8162751D9}"/>
    <dgm:cxn modelId="{22431837-69DD-41D0-9E74-7993B9EDF5D0}" type="presOf" srcId="{E6BEC2C9-FFF6-4B5D-BDF7-85EE54B001A8}" destId="{CF7BBBC9-92D0-44F1-974B-F6A5C8DF595B}" srcOrd="1" destOrd="0" presId="urn:microsoft.com/office/officeart/2005/8/layout/process1"/>
    <dgm:cxn modelId="{A818B748-3C0C-4F44-8E37-539D5AAC9A01}" srcId="{303FBC69-46AE-4839-B9F3-6E4DE75CF237}" destId="{A8D66A54-78B1-48C1-A6F6-58B1519AF387}" srcOrd="4" destOrd="0" parTransId="{E0D73BC8-77BF-48CE-89AB-622C92F6495F}" sibTransId="{02CBD16A-9AD2-4C9E-BA27-29F4F1380924}"/>
    <dgm:cxn modelId="{85D50A69-C1AD-42E0-961F-526CB7CE9514}" srcId="{303FBC69-46AE-4839-B9F3-6E4DE75CF237}" destId="{166ACDF1-1743-4A0B-B07D-E31DE4A7EFF1}" srcOrd="2" destOrd="0" parTransId="{6C770451-05CE-4FDF-A15A-A6B1204F19E2}" sibTransId="{5D9A92A8-62EA-4927-9E3C-93CB96A8FACF}"/>
    <dgm:cxn modelId="{0CDE6871-2CBC-4252-9DE7-1EE66E24C3F6}" type="presOf" srcId="{E6BEC2C9-FFF6-4B5D-BDF7-85EE54B001A8}" destId="{BFA53198-F153-423F-BBB5-B0FFD3A94494}" srcOrd="0" destOrd="0" presId="urn:microsoft.com/office/officeart/2005/8/layout/process1"/>
    <dgm:cxn modelId="{24D2DE71-6876-4CCE-9D16-7D05275B895F}" type="presOf" srcId="{5D9A92A8-62EA-4927-9E3C-93CB96A8FACF}" destId="{16A472DE-E2AE-46BC-BF8A-E6CD2F4E06FD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DC1D6E90-FC87-4067-BF5C-6ECACB9297B5}" type="presOf" srcId="{2509860E-B0B5-4226-9DE1-5ABCF0F541D0}" destId="{D16A7912-35BB-491B-977B-0494238A2133}" srcOrd="0" destOrd="0" presId="urn:microsoft.com/office/officeart/2005/8/layout/process1"/>
    <dgm:cxn modelId="{A5A4D8A6-1D17-4BBA-912D-F93222F48460}" type="presOf" srcId="{5D9A92A8-62EA-4927-9E3C-93CB96A8FACF}" destId="{95EBC3BF-BE6F-4BCE-9FA7-CA6381F9AAA6}" srcOrd="0" destOrd="0" presId="urn:microsoft.com/office/officeart/2005/8/layout/process1"/>
    <dgm:cxn modelId="{EE5C42C7-A713-4BEE-A9AC-39C68460850E}" type="presOf" srcId="{3D552C37-AD1C-471C-87D1-7FF8162751D9}" destId="{E086CF9C-AF03-4A8F-94CE-6A9100728178}" srcOrd="0" destOrd="0" presId="urn:microsoft.com/office/officeart/2005/8/layout/process1"/>
    <dgm:cxn modelId="{CD4E47D3-7638-4152-92BB-718778ACA3DC}" type="presOf" srcId="{3D552C37-AD1C-471C-87D1-7FF8162751D9}" destId="{DB8C176C-978C-451A-B5E5-A2D17E91BE5B}" srcOrd="1" destOrd="0" presId="urn:microsoft.com/office/officeart/2005/8/layout/process1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9B2746FE-4E6A-426F-95B2-D287140B7CD5}" type="presOf" srcId="{A8D66A54-78B1-48C1-A6F6-58B1519AF387}" destId="{2D58DCE1-D3AA-45EB-A628-2E8CFBFE7629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  <dgm:cxn modelId="{36D7E317-C753-46A7-83C6-60F1AA5F0BC1}" type="presParOf" srcId="{880531EA-EBA7-4B5C-A93E-80F0516A4815}" destId="{BFA53198-F153-423F-BBB5-B0FFD3A94494}" srcOrd="3" destOrd="0" presId="urn:microsoft.com/office/officeart/2005/8/layout/process1"/>
    <dgm:cxn modelId="{A6B236BE-8435-4EFD-9BBE-582DE23D848C}" type="presParOf" srcId="{BFA53198-F153-423F-BBB5-B0FFD3A94494}" destId="{CF7BBBC9-92D0-44F1-974B-F6A5C8DF595B}" srcOrd="0" destOrd="0" presId="urn:microsoft.com/office/officeart/2005/8/layout/process1"/>
    <dgm:cxn modelId="{DFD1940D-63E3-4DD1-98FD-4B4B2D22613C}" type="presParOf" srcId="{880531EA-EBA7-4B5C-A93E-80F0516A4815}" destId="{E7C5ADDB-AC26-4A14-AE5C-9797C2C97A48}" srcOrd="4" destOrd="0" presId="urn:microsoft.com/office/officeart/2005/8/layout/process1"/>
    <dgm:cxn modelId="{2F4776FC-EFDC-4FD2-AF64-CE95F117BD55}" type="presParOf" srcId="{880531EA-EBA7-4B5C-A93E-80F0516A4815}" destId="{95EBC3BF-BE6F-4BCE-9FA7-CA6381F9AAA6}" srcOrd="5" destOrd="0" presId="urn:microsoft.com/office/officeart/2005/8/layout/process1"/>
    <dgm:cxn modelId="{3C445F26-C705-4E3F-B6E1-1F50DA893948}" type="presParOf" srcId="{95EBC3BF-BE6F-4BCE-9FA7-CA6381F9AAA6}" destId="{16A472DE-E2AE-46BC-BF8A-E6CD2F4E06FD}" srcOrd="0" destOrd="0" presId="urn:microsoft.com/office/officeart/2005/8/layout/process1"/>
    <dgm:cxn modelId="{0387F031-6211-42C3-939C-3A89D446CE90}" type="presParOf" srcId="{880531EA-EBA7-4B5C-A93E-80F0516A4815}" destId="{D16A7912-35BB-491B-977B-0494238A2133}" srcOrd="6" destOrd="0" presId="urn:microsoft.com/office/officeart/2005/8/layout/process1"/>
    <dgm:cxn modelId="{BEEA252C-8307-498B-9740-ADD6653480BD}" type="presParOf" srcId="{880531EA-EBA7-4B5C-A93E-80F0516A4815}" destId="{E086CF9C-AF03-4A8F-94CE-6A9100728178}" srcOrd="7" destOrd="0" presId="urn:microsoft.com/office/officeart/2005/8/layout/process1"/>
    <dgm:cxn modelId="{3B884521-FA33-40FA-82DF-625F106AD97F}" type="presParOf" srcId="{E086CF9C-AF03-4A8F-94CE-6A9100728178}" destId="{DB8C176C-978C-451A-B5E5-A2D17E91BE5B}" srcOrd="0" destOrd="0" presId="urn:microsoft.com/office/officeart/2005/8/layout/process1"/>
    <dgm:cxn modelId="{4A91F4BD-95BF-4D72-8212-183CEA4233C8}" type="presParOf" srcId="{880531EA-EBA7-4B5C-A93E-80F0516A4815}" destId="{2D58DCE1-D3AA-45EB-A628-2E8CFBFE762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900" b="1" dirty="0"/>
            <a:t>JE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9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900" b="1"/>
        </a:p>
      </dgm:t>
    </dgm:pt>
    <dgm:pt modelId="{A8D66A54-78B1-48C1-A6F6-58B1519AF387}">
      <dgm:prSet custT="1"/>
      <dgm:spPr/>
      <dgm:t>
        <a:bodyPr/>
        <a:lstStyle/>
        <a:p>
          <a:r>
            <a:rPr lang="en-US" altLang="ko-KR" sz="900" b="1" dirty="0"/>
            <a:t>CoA Mapping</a:t>
          </a:r>
        </a:p>
      </dgm:t>
    </dgm:pt>
    <dgm:pt modelId="{E0D73BC8-77BF-48CE-89AB-622C92F6495F}" type="parTrans" cxnId="{A818B748-3C0C-4F44-8E37-539D5AAC9A01}">
      <dgm:prSet/>
      <dgm:spPr/>
      <dgm:t>
        <a:bodyPr/>
        <a:lstStyle/>
        <a:p>
          <a:pPr latinLnBrk="1"/>
          <a:endParaRPr lang="ko-KR" altLang="en-US" sz="900" b="1"/>
        </a:p>
      </dgm:t>
    </dgm:pt>
    <dgm:pt modelId="{02CBD16A-9AD2-4C9E-BA27-29F4F1380924}" type="sibTrans" cxnId="{A818B748-3C0C-4F44-8E37-539D5AAC9A01}">
      <dgm:prSet/>
      <dgm:spPr/>
      <dgm:t>
        <a:bodyPr/>
        <a:lstStyle/>
        <a:p>
          <a:pPr latinLnBrk="1"/>
          <a:endParaRPr lang="ko-KR" altLang="en-US" sz="900" b="1"/>
        </a:p>
      </dgm:t>
    </dgm:pt>
    <dgm:pt modelId="{6D9D67EC-3C99-45FB-973E-DAF0F25EE4C0}">
      <dgm:prSet phldrT="[Text]" custT="1"/>
      <dgm:spPr/>
      <dgm:t>
        <a:bodyPr/>
        <a:lstStyle/>
        <a:p>
          <a:r>
            <a:rPr lang="en-US" altLang="ko-KR" sz="900" b="1" dirty="0"/>
            <a:t>TB</a:t>
          </a:r>
        </a:p>
      </dgm:t>
    </dgm:pt>
    <dgm:pt modelId="{CDC968DA-CCD1-4726-96BC-A067B73BC3ED}" type="parTrans" cxnId="{A4D5514D-BC04-4840-833A-C752F9F55685}">
      <dgm:prSet/>
      <dgm:spPr/>
      <dgm:t>
        <a:bodyPr/>
        <a:lstStyle/>
        <a:p>
          <a:pPr latinLnBrk="1"/>
          <a:endParaRPr lang="ko-KR" altLang="en-US"/>
        </a:p>
      </dgm:t>
    </dgm:pt>
    <dgm:pt modelId="{0BCBEE8B-8C3E-4E36-BE60-828402C4B4F6}" type="sibTrans" cxnId="{A4D5514D-BC04-4840-833A-C752F9F55685}">
      <dgm:prSet/>
      <dgm:spPr/>
      <dgm:t>
        <a:bodyPr/>
        <a:lstStyle/>
        <a:p>
          <a:pPr latinLnBrk="1"/>
          <a:endParaRPr lang="ko-KR" altLang="en-US"/>
        </a:p>
      </dgm:t>
    </dgm:pt>
    <dgm:pt modelId="{28ECC448-DE7A-413B-BC0F-4EB789635DF6}">
      <dgm:prSet phldrT="[Text]" custT="1"/>
      <dgm:spPr/>
      <dgm:t>
        <a:bodyPr/>
        <a:lstStyle/>
        <a:p>
          <a:r>
            <a:rPr lang="en-US" altLang="ko-KR" sz="900" b="1" dirty="0"/>
            <a:t>Completeness Check</a:t>
          </a:r>
        </a:p>
      </dgm:t>
    </dgm:pt>
    <dgm:pt modelId="{BA2FDAA7-0013-4DAD-BC22-32260A32E635}" type="parTrans" cxnId="{01926CC4-0CD4-41F2-AE95-B0FC4A21A68A}">
      <dgm:prSet/>
      <dgm:spPr/>
      <dgm:t>
        <a:bodyPr/>
        <a:lstStyle/>
        <a:p>
          <a:pPr latinLnBrk="1"/>
          <a:endParaRPr lang="ko-KR" altLang="en-US"/>
        </a:p>
      </dgm:t>
    </dgm:pt>
    <dgm:pt modelId="{F7B7163F-8055-4CB0-BC07-F087F86F7C6A}" type="sibTrans" cxnId="{01926CC4-0CD4-41F2-AE95-B0FC4A21A68A}">
      <dgm:prSet/>
      <dgm:spPr/>
      <dgm:t>
        <a:bodyPr/>
        <a:lstStyle/>
        <a:p>
          <a:pPr latinLnBrk="1"/>
          <a:endParaRPr lang="ko-KR" altLang="en-US"/>
        </a:p>
      </dgm:t>
    </dgm:pt>
    <dgm:pt modelId="{BB210FCC-EB70-4D04-80E3-937C294FC996}">
      <dgm:prSet custT="1"/>
      <dgm:spPr/>
      <dgm:t>
        <a:bodyPr/>
        <a:lstStyle/>
        <a:p>
          <a:r>
            <a:rPr lang="en-US" altLang="ko-KR" sz="900" b="1" dirty="0"/>
            <a:t>Master  (Dimension Table)</a:t>
          </a:r>
        </a:p>
      </dgm:t>
    </dgm:pt>
    <dgm:pt modelId="{89632FA3-6A62-44CF-84B9-5F5237385C00}" type="parTrans" cxnId="{580225F4-2934-4109-B604-AFE05262F757}">
      <dgm:prSet/>
      <dgm:spPr/>
      <dgm:t>
        <a:bodyPr/>
        <a:lstStyle/>
        <a:p>
          <a:pPr latinLnBrk="1"/>
          <a:endParaRPr lang="ko-KR" altLang="en-US"/>
        </a:p>
      </dgm:t>
    </dgm:pt>
    <dgm:pt modelId="{AC62EAFE-6A4D-4A43-80DF-DCA59BD4079D}" type="sibTrans" cxnId="{580225F4-2934-4109-B604-AFE05262F757}">
      <dgm:prSet/>
      <dgm:spPr/>
      <dgm:t>
        <a:bodyPr/>
        <a:lstStyle/>
        <a:p>
          <a:pPr latinLnBrk="1"/>
          <a:endParaRPr lang="ko-KR" altLang="en-US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5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4"/>
      <dgm:spPr/>
    </dgm:pt>
    <dgm:pt modelId="{2CD6B67C-3080-4A49-BD59-594F46EB6193}" type="pres">
      <dgm:prSet presAssocID="{AD4D935B-5074-42E5-B818-188EDCC4AC99}" presName="connectorText" presStyleLbl="sibTrans2D1" presStyleIdx="0" presStyleCnt="4"/>
      <dgm:spPr/>
    </dgm:pt>
    <dgm:pt modelId="{BB4D3005-7398-4B7E-8A24-060804EA3880}" type="pres">
      <dgm:prSet presAssocID="{6D9D67EC-3C99-45FB-973E-DAF0F25EE4C0}" presName="node" presStyleLbl="node1" presStyleIdx="1" presStyleCnt="5">
        <dgm:presLayoutVars>
          <dgm:bulletEnabled val="1"/>
        </dgm:presLayoutVars>
      </dgm:prSet>
      <dgm:spPr/>
    </dgm:pt>
    <dgm:pt modelId="{7FD6C247-0B1B-4157-AA8C-51CE4157DE30}" type="pres">
      <dgm:prSet presAssocID="{0BCBEE8B-8C3E-4E36-BE60-828402C4B4F6}" presName="sibTrans" presStyleLbl="sibTrans2D1" presStyleIdx="1" presStyleCnt="4"/>
      <dgm:spPr/>
    </dgm:pt>
    <dgm:pt modelId="{0CAC1CBF-9E1D-49A1-9B7D-09022CB66709}" type="pres">
      <dgm:prSet presAssocID="{0BCBEE8B-8C3E-4E36-BE60-828402C4B4F6}" presName="connectorText" presStyleLbl="sibTrans2D1" presStyleIdx="1" presStyleCnt="4"/>
      <dgm:spPr/>
    </dgm:pt>
    <dgm:pt modelId="{79767175-1730-4BEF-A158-1BEED792641D}" type="pres">
      <dgm:prSet presAssocID="{28ECC448-DE7A-413B-BC0F-4EB789635DF6}" presName="node" presStyleLbl="node1" presStyleIdx="2" presStyleCnt="5">
        <dgm:presLayoutVars>
          <dgm:bulletEnabled val="1"/>
        </dgm:presLayoutVars>
      </dgm:prSet>
      <dgm:spPr/>
    </dgm:pt>
    <dgm:pt modelId="{7A36A6D1-26DF-4FA4-83B0-88F03ACCC7DC}" type="pres">
      <dgm:prSet presAssocID="{F7B7163F-8055-4CB0-BC07-F087F86F7C6A}" presName="sibTrans" presStyleLbl="sibTrans2D1" presStyleIdx="2" presStyleCnt="4"/>
      <dgm:spPr/>
    </dgm:pt>
    <dgm:pt modelId="{A3CFF7F1-5144-4707-B4F5-D8C0CCE9B276}" type="pres">
      <dgm:prSet presAssocID="{F7B7163F-8055-4CB0-BC07-F087F86F7C6A}" presName="connectorText" presStyleLbl="sibTrans2D1" presStyleIdx="2" presStyleCnt="4"/>
      <dgm:spPr/>
    </dgm:pt>
    <dgm:pt modelId="{2D58DCE1-D3AA-45EB-A628-2E8CFBFE7629}" type="pres">
      <dgm:prSet presAssocID="{A8D66A54-78B1-48C1-A6F6-58B1519AF387}" presName="node" presStyleLbl="node1" presStyleIdx="3" presStyleCnt="5">
        <dgm:presLayoutVars>
          <dgm:bulletEnabled val="1"/>
        </dgm:presLayoutVars>
      </dgm:prSet>
      <dgm:spPr/>
    </dgm:pt>
    <dgm:pt modelId="{8BEA90E9-B3F2-461F-9CAB-C2041DA89F86}" type="pres">
      <dgm:prSet presAssocID="{02CBD16A-9AD2-4C9E-BA27-29F4F1380924}" presName="sibTrans" presStyleLbl="sibTrans2D1" presStyleIdx="3" presStyleCnt="4"/>
      <dgm:spPr/>
    </dgm:pt>
    <dgm:pt modelId="{7468D707-0F56-423D-A1B5-8E551569C827}" type="pres">
      <dgm:prSet presAssocID="{02CBD16A-9AD2-4C9E-BA27-29F4F1380924}" presName="connectorText" presStyleLbl="sibTrans2D1" presStyleIdx="3" presStyleCnt="4"/>
      <dgm:spPr/>
    </dgm:pt>
    <dgm:pt modelId="{3514A4D1-BA0F-477B-A063-72C452911ABF}" type="pres">
      <dgm:prSet presAssocID="{BB210FCC-EB70-4D04-80E3-937C294FC996}" presName="node" presStyleLbl="node1" presStyleIdx="4" presStyleCnt="5">
        <dgm:presLayoutVars>
          <dgm:bulletEnabled val="1"/>
        </dgm:presLayoutVars>
      </dgm:prSet>
      <dgm:spPr/>
    </dgm:pt>
  </dgm:ptLst>
  <dgm:cxnLst>
    <dgm:cxn modelId="{789E9608-49D4-4CB9-BB86-0D08FE94C4B0}" type="presOf" srcId="{6D9D67EC-3C99-45FB-973E-DAF0F25EE4C0}" destId="{BB4D3005-7398-4B7E-8A24-060804EA3880}" srcOrd="0" destOrd="0" presId="urn:microsoft.com/office/officeart/2005/8/layout/process1"/>
    <dgm:cxn modelId="{9F8E2E31-DFF6-4803-B607-5F0631571937}" type="presOf" srcId="{BB210FCC-EB70-4D04-80E3-937C294FC996}" destId="{3514A4D1-BA0F-477B-A063-72C452911ABF}" srcOrd="0" destOrd="0" presId="urn:microsoft.com/office/officeart/2005/8/layout/process1"/>
    <dgm:cxn modelId="{41A6DA60-BB73-4770-9F2F-D672CD61776E}" type="presOf" srcId="{F7B7163F-8055-4CB0-BC07-F087F86F7C6A}" destId="{A3CFF7F1-5144-4707-B4F5-D8C0CCE9B276}" srcOrd="1" destOrd="0" presId="urn:microsoft.com/office/officeart/2005/8/layout/process1"/>
    <dgm:cxn modelId="{A818B748-3C0C-4F44-8E37-539D5AAC9A01}" srcId="{303FBC69-46AE-4839-B9F3-6E4DE75CF237}" destId="{A8D66A54-78B1-48C1-A6F6-58B1519AF387}" srcOrd="3" destOrd="0" parTransId="{E0D73BC8-77BF-48CE-89AB-622C92F6495F}" sibTransId="{02CBD16A-9AD2-4C9E-BA27-29F4F1380924}"/>
    <dgm:cxn modelId="{A4D5514D-BC04-4840-833A-C752F9F55685}" srcId="{303FBC69-46AE-4839-B9F3-6E4DE75CF237}" destId="{6D9D67EC-3C99-45FB-973E-DAF0F25EE4C0}" srcOrd="1" destOrd="0" parTransId="{CDC968DA-CCD1-4726-96BC-A067B73BC3ED}" sibTransId="{0BCBEE8B-8C3E-4E36-BE60-828402C4B4F6}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A9406E7F-182E-466F-A564-59F6BD3C244B}" type="presOf" srcId="{F7B7163F-8055-4CB0-BC07-F087F86F7C6A}" destId="{7A36A6D1-26DF-4FA4-83B0-88F03ACCC7DC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A770328D-D469-45E3-AF68-B3C5C2B7AF76}" type="presOf" srcId="{0BCBEE8B-8C3E-4E36-BE60-828402C4B4F6}" destId="{7FD6C247-0B1B-4157-AA8C-51CE4157DE30}" srcOrd="0" destOrd="0" presId="urn:microsoft.com/office/officeart/2005/8/layout/process1"/>
    <dgm:cxn modelId="{7217CCB8-34AB-4DDF-9651-4F7471F70374}" type="presOf" srcId="{28ECC448-DE7A-413B-BC0F-4EB789635DF6}" destId="{79767175-1730-4BEF-A158-1BEED792641D}" srcOrd="0" destOrd="0" presId="urn:microsoft.com/office/officeart/2005/8/layout/process1"/>
    <dgm:cxn modelId="{862BAEBD-89B1-476A-9852-D565CF0C1D1C}" type="presOf" srcId="{02CBD16A-9AD2-4C9E-BA27-29F4F1380924}" destId="{8BEA90E9-B3F2-461F-9CAB-C2041DA89F86}" srcOrd="0" destOrd="0" presId="urn:microsoft.com/office/officeart/2005/8/layout/process1"/>
    <dgm:cxn modelId="{01926CC4-0CD4-41F2-AE95-B0FC4A21A68A}" srcId="{303FBC69-46AE-4839-B9F3-6E4DE75CF237}" destId="{28ECC448-DE7A-413B-BC0F-4EB789635DF6}" srcOrd="2" destOrd="0" parTransId="{BA2FDAA7-0013-4DAD-BC22-32260A32E635}" sibTransId="{F7B7163F-8055-4CB0-BC07-F087F86F7C6A}"/>
    <dgm:cxn modelId="{E829DDD1-CBC9-412F-B9CC-069B0B599445}" type="presOf" srcId="{02CBD16A-9AD2-4C9E-BA27-29F4F1380924}" destId="{7468D707-0F56-423D-A1B5-8E551569C827}" srcOrd="1" destOrd="0" presId="urn:microsoft.com/office/officeart/2005/8/layout/process1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580225F4-2934-4109-B604-AFE05262F757}" srcId="{303FBC69-46AE-4839-B9F3-6E4DE75CF237}" destId="{BB210FCC-EB70-4D04-80E3-937C294FC996}" srcOrd="4" destOrd="0" parTransId="{89632FA3-6A62-44CF-84B9-5F5237385C00}" sibTransId="{AC62EAFE-6A4D-4A43-80DF-DCA59BD4079D}"/>
    <dgm:cxn modelId="{9446BAF7-64EA-458A-A109-9ED061E10157}" type="presOf" srcId="{0BCBEE8B-8C3E-4E36-BE60-828402C4B4F6}" destId="{0CAC1CBF-9E1D-49A1-9B7D-09022CB66709}" srcOrd="1" destOrd="0" presId="urn:microsoft.com/office/officeart/2005/8/layout/process1"/>
    <dgm:cxn modelId="{9B2746FE-4E6A-426F-95B2-D287140B7CD5}" type="presOf" srcId="{A8D66A54-78B1-48C1-A6F6-58B1519AF387}" destId="{2D58DCE1-D3AA-45EB-A628-2E8CFBFE7629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85D797BE-48EB-4AEE-961A-D83A8BDC3CC2}" type="presParOf" srcId="{880531EA-EBA7-4B5C-A93E-80F0516A4815}" destId="{BB4D3005-7398-4B7E-8A24-060804EA3880}" srcOrd="2" destOrd="0" presId="urn:microsoft.com/office/officeart/2005/8/layout/process1"/>
    <dgm:cxn modelId="{FA47F313-EF4E-404C-87C7-21B26839B449}" type="presParOf" srcId="{880531EA-EBA7-4B5C-A93E-80F0516A4815}" destId="{7FD6C247-0B1B-4157-AA8C-51CE4157DE30}" srcOrd="3" destOrd="0" presId="urn:microsoft.com/office/officeart/2005/8/layout/process1"/>
    <dgm:cxn modelId="{EE880402-FA20-46F7-B3C3-FBC3D1911360}" type="presParOf" srcId="{7FD6C247-0B1B-4157-AA8C-51CE4157DE30}" destId="{0CAC1CBF-9E1D-49A1-9B7D-09022CB66709}" srcOrd="0" destOrd="0" presId="urn:microsoft.com/office/officeart/2005/8/layout/process1"/>
    <dgm:cxn modelId="{9ECC589E-F9D9-4866-8428-93A71BAEA7AA}" type="presParOf" srcId="{880531EA-EBA7-4B5C-A93E-80F0516A4815}" destId="{79767175-1730-4BEF-A158-1BEED792641D}" srcOrd="4" destOrd="0" presId="urn:microsoft.com/office/officeart/2005/8/layout/process1"/>
    <dgm:cxn modelId="{AF5C1026-A93F-45D3-89BB-22F084D9954C}" type="presParOf" srcId="{880531EA-EBA7-4B5C-A93E-80F0516A4815}" destId="{7A36A6D1-26DF-4FA4-83B0-88F03ACCC7DC}" srcOrd="5" destOrd="0" presId="urn:microsoft.com/office/officeart/2005/8/layout/process1"/>
    <dgm:cxn modelId="{F016D616-9CD4-4CB1-81C2-05ACEB12063A}" type="presParOf" srcId="{7A36A6D1-26DF-4FA4-83B0-88F03ACCC7DC}" destId="{A3CFF7F1-5144-4707-B4F5-D8C0CCE9B276}" srcOrd="0" destOrd="0" presId="urn:microsoft.com/office/officeart/2005/8/layout/process1"/>
    <dgm:cxn modelId="{4A91F4BD-95BF-4D72-8212-183CEA4233C8}" type="presParOf" srcId="{880531EA-EBA7-4B5C-A93E-80F0516A4815}" destId="{2D58DCE1-D3AA-45EB-A628-2E8CFBFE7629}" srcOrd="6" destOrd="0" presId="urn:microsoft.com/office/officeart/2005/8/layout/process1"/>
    <dgm:cxn modelId="{0E654518-FB1B-4C2B-9DF1-6468C8EAFA43}" type="presParOf" srcId="{880531EA-EBA7-4B5C-A93E-80F0516A4815}" destId="{8BEA90E9-B3F2-461F-9CAB-C2041DA89F86}" srcOrd="7" destOrd="0" presId="urn:microsoft.com/office/officeart/2005/8/layout/process1"/>
    <dgm:cxn modelId="{C4D9D995-F269-412E-A125-B676001C11AC}" type="presParOf" srcId="{8BEA90E9-B3F2-461F-9CAB-C2041DA89F86}" destId="{7468D707-0F56-423D-A1B5-8E551569C827}" srcOrd="0" destOrd="0" presId="urn:microsoft.com/office/officeart/2005/8/layout/process1"/>
    <dgm:cxn modelId="{1F22B215-CAD0-493F-B2B1-A29C8ED1452C}" type="presParOf" srcId="{880531EA-EBA7-4B5C-A93E-80F0516A4815}" destId="{3514A4D1-BA0F-477B-A063-72C452911AB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 dirty="0"/>
            <a:t>JE 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CF11C6A-9EEE-48F1-BE46-33C644745B88}">
      <dgm:prSet phldrT="[Text]" custT="1"/>
      <dgm:spPr/>
      <dgm:t>
        <a:bodyPr/>
        <a:lstStyle/>
        <a:p>
          <a:r>
            <a:rPr lang="en-US" altLang="ko-KR" sz="800" b="1" dirty="0"/>
            <a:t>TB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8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800" b="1"/>
        </a:p>
      </dgm:t>
    </dgm:pt>
    <dgm:pt modelId="{166ACDF1-1743-4A0B-B07D-E31DE4A7EFF1}">
      <dgm:prSet phldrT="[Text]" custT="1"/>
      <dgm:spPr/>
      <dgm:t>
        <a:bodyPr/>
        <a:lstStyle/>
        <a:p>
          <a:r>
            <a:rPr lang="en-US" altLang="ko-KR" sz="800" b="1" dirty="0"/>
            <a:t>Completeness</a:t>
          </a:r>
        </a:p>
      </dgm:t>
    </dgm:pt>
    <dgm:pt modelId="{6C770451-05CE-4FDF-A15A-A6B1204F19E2}" type="parTrans" cxnId="{85D50A69-C1AD-42E0-961F-526CB7CE9514}">
      <dgm:prSet/>
      <dgm:spPr/>
      <dgm:t>
        <a:bodyPr/>
        <a:lstStyle/>
        <a:p>
          <a:endParaRPr lang="en-US" altLang="ko-KR" sz="800" b="1"/>
        </a:p>
      </dgm:t>
    </dgm:pt>
    <dgm:pt modelId="{5D9A92A8-62EA-4927-9E3C-93CB96A8FACF}" type="sibTrans" cxnId="{85D50A69-C1AD-42E0-961F-526CB7CE9514}">
      <dgm:prSet custT="1"/>
      <dgm:spPr/>
      <dgm:t>
        <a:bodyPr/>
        <a:lstStyle/>
        <a:p>
          <a:endParaRPr lang="en-US" altLang="ko-KR" sz="800" b="1"/>
        </a:p>
      </dgm:t>
    </dgm:pt>
    <dgm:pt modelId="{2509860E-B0B5-4226-9DE1-5ABCF0F541D0}">
      <dgm:prSet custT="1"/>
      <dgm:spPr/>
      <dgm:t>
        <a:bodyPr/>
        <a:lstStyle/>
        <a:p>
          <a:r>
            <a:rPr lang="en-US" altLang="ko-KR" sz="800" b="1" dirty="0"/>
            <a:t>CoA Mapping</a:t>
          </a:r>
        </a:p>
      </dgm:t>
    </dgm:pt>
    <dgm:pt modelId="{77E867A4-90FC-4EE1-B428-B208B4DEE27D}" type="parTrans" cxnId="{919D811A-DDA2-49AD-BA2E-ABD2B6EE6384}">
      <dgm:prSet/>
      <dgm:spPr/>
      <dgm:t>
        <a:bodyPr/>
        <a:lstStyle/>
        <a:p>
          <a:endParaRPr lang="en-US" altLang="ko-KR" sz="800" b="1"/>
        </a:p>
      </dgm:t>
    </dgm:pt>
    <dgm:pt modelId="{3D552C37-AD1C-471C-87D1-7FF8162751D9}" type="sibTrans" cxnId="{919D811A-DDA2-49AD-BA2E-ABD2B6EE6384}">
      <dgm:prSet custT="1"/>
      <dgm:spPr/>
      <dgm:t>
        <a:bodyPr/>
        <a:lstStyle/>
        <a:p>
          <a:endParaRPr lang="en-US" altLang="ko-KR" sz="800" b="1"/>
        </a:p>
      </dgm:t>
    </dgm:pt>
    <dgm:pt modelId="{A8D66A54-78B1-48C1-A6F6-58B1519AF387}">
      <dgm:prSet custT="1"/>
      <dgm:spPr/>
      <dgm:t>
        <a:bodyPr/>
        <a:lstStyle/>
        <a:p>
          <a:r>
            <a:rPr lang="en-US" altLang="ko-KR" sz="800" b="1" dirty="0"/>
            <a:t>Master (Dimension Table)</a:t>
          </a:r>
        </a:p>
      </dgm:t>
    </dgm:pt>
    <dgm:pt modelId="{E0D73BC8-77BF-48CE-89AB-622C92F6495F}" type="par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02CBD16A-9AD2-4C9E-BA27-29F4F1380924}" type="sib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5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4"/>
      <dgm:spPr/>
    </dgm:pt>
    <dgm:pt modelId="{2CD6B67C-3080-4A49-BD59-594F46EB6193}" type="pres">
      <dgm:prSet presAssocID="{AD4D935B-5074-42E5-B818-188EDCC4AC99}" presName="connectorText" presStyleLbl="sibTrans2D1" presStyleIdx="0" presStyleCnt="4"/>
      <dgm:spPr/>
    </dgm:pt>
    <dgm:pt modelId="{FC6E8171-81C9-43F8-A7BE-163779BFB3B6}" type="pres">
      <dgm:prSet presAssocID="{7CF11C6A-9EEE-48F1-BE46-33C644745B88}" presName="node" presStyleLbl="node1" presStyleIdx="1" presStyleCnt="5">
        <dgm:presLayoutVars>
          <dgm:bulletEnabled val="1"/>
        </dgm:presLayoutVars>
      </dgm:prSet>
      <dgm:spPr/>
    </dgm:pt>
    <dgm:pt modelId="{BFA53198-F153-423F-BBB5-B0FFD3A94494}" type="pres">
      <dgm:prSet presAssocID="{E6BEC2C9-FFF6-4B5D-BDF7-85EE54B001A8}" presName="sibTrans" presStyleLbl="sibTrans2D1" presStyleIdx="1" presStyleCnt="4"/>
      <dgm:spPr/>
    </dgm:pt>
    <dgm:pt modelId="{CF7BBBC9-92D0-44F1-974B-F6A5C8DF595B}" type="pres">
      <dgm:prSet presAssocID="{E6BEC2C9-FFF6-4B5D-BDF7-85EE54B001A8}" presName="connectorText" presStyleLbl="sibTrans2D1" presStyleIdx="1" presStyleCnt="4"/>
      <dgm:spPr/>
    </dgm:pt>
    <dgm:pt modelId="{E7C5ADDB-AC26-4A14-AE5C-9797C2C97A48}" type="pres">
      <dgm:prSet presAssocID="{166ACDF1-1743-4A0B-B07D-E31DE4A7EFF1}" presName="node" presStyleLbl="node1" presStyleIdx="2" presStyleCnt="5">
        <dgm:presLayoutVars>
          <dgm:bulletEnabled val="1"/>
        </dgm:presLayoutVars>
      </dgm:prSet>
      <dgm:spPr/>
    </dgm:pt>
    <dgm:pt modelId="{95EBC3BF-BE6F-4BCE-9FA7-CA6381F9AAA6}" type="pres">
      <dgm:prSet presAssocID="{5D9A92A8-62EA-4927-9E3C-93CB96A8FACF}" presName="sibTrans" presStyleLbl="sibTrans2D1" presStyleIdx="2" presStyleCnt="4"/>
      <dgm:spPr/>
    </dgm:pt>
    <dgm:pt modelId="{16A472DE-E2AE-46BC-BF8A-E6CD2F4E06FD}" type="pres">
      <dgm:prSet presAssocID="{5D9A92A8-62EA-4927-9E3C-93CB96A8FACF}" presName="connectorText" presStyleLbl="sibTrans2D1" presStyleIdx="2" presStyleCnt="4"/>
      <dgm:spPr/>
    </dgm:pt>
    <dgm:pt modelId="{D16A7912-35BB-491B-977B-0494238A2133}" type="pres">
      <dgm:prSet presAssocID="{2509860E-B0B5-4226-9DE1-5ABCF0F541D0}" presName="node" presStyleLbl="node1" presStyleIdx="3" presStyleCnt="5">
        <dgm:presLayoutVars>
          <dgm:bulletEnabled val="1"/>
        </dgm:presLayoutVars>
      </dgm:prSet>
      <dgm:spPr/>
    </dgm:pt>
    <dgm:pt modelId="{E086CF9C-AF03-4A8F-94CE-6A9100728178}" type="pres">
      <dgm:prSet presAssocID="{3D552C37-AD1C-471C-87D1-7FF8162751D9}" presName="sibTrans" presStyleLbl="sibTrans2D1" presStyleIdx="3" presStyleCnt="4"/>
      <dgm:spPr/>
    </dgm:pt>
    <dgm:pt modelId="{DB8C176C-978C-451A-B5E5-A2D17E91BE5B}" type="pres">
      <dgm:prSet presAssocID="{3D552C37-AD1C-471C-87D1-7FF8162751D9}" presName="connectorText" presStyleLbl="sibTrans2D1" presStyleIdx="3" presStyleCnt="4"/>
      <dgm:spPr/>
    </dgm:pt>
    <dgm:pt modelId="{2D58DCE1-D3AA-45EB-A628-2E8CFBFE7629}" type="pres">
      <dgm:prSet presAssocID="{A8D66A54-78B1-48C1-A6F6-58B1519AF387}" presName="node" presStyleLbl="node1" presStyleIdx="4" presStyleCnt="5">
        <dgm:presLayoutVars>
          <dgm:bulletEnabled val="1"/>
        </dgm:presLayoutVars>
      </dgm:prSet>
      <dgm:spPr/>
    </dgm:pt>
  </dgm:ptLst>
  <dgm:cxnLst>
    <dgm:cxn modelId="{B20EF312-3DA1-436B-B141-109462596AB4}" type="presOf" srcId="{166ACDF1-1743-4A0B-B07D-E31DE4A7EFF1}" destId="{E7C5ADDB-AC26-4A14-AE5C-9797C2C97A48}" srcOrd="0" destOrd="0" presId="urn:microsoft.com/office/officeart/2005/8/layout/process1"/>
    <dgm:cxn modelId="{919D811A-DDA2-49AD-BA2E-ABD2B6EE6384}" srcId="{303FBC69-46AE-4839-B9F3-6E4DE75CF237}" destId="{2509860E-B0B5-4226-9DE1-5ABCF0F541D0}" srcOrd="3" destOrd="0" parTransId="{77E867A4-90FC-4EE1-B428-B208B4DEE27D}" sibTransId="{3D552C37-AD1C-471C-87D1-7FF8162751D9}"/>
    <dgm:cxn modelId="{22431837-69DD-41D0-9E74-7993B9EDF5D0}" type="presOf" srcId="{E6BEC2C9-FFF6-4B5D-BDF7-85EE54B001A8}" destId="{CF7BBBC9-92D0-44F1-974B-F6A5C8DF595B}" srcOrd="1" destOrd="0" presId="urn:microsoft.com/office/officeart/2005/8/layout/process1"/>
    <dgm:cxn modelId="{A818B748-3C0C-4F44-8E37-539D5AAC9A01}" srcId="{303FBC69-46AE-4839-B9F3-6E4DE75CF237}" destId="{A8D66A54-78B1-48C1-A6F6-58B1519AF387}" srcOrd="4" destOrd="0" parTransId="{E0D73BC8-77BF-48CE-89AB-622C92F6495F}" sibTransId="{02CBD16A-9AD2-4C9E-BA27-29F4F1380924}"/>
    <dgm:cxn modelId="{85D50A69-C1AD-42E0-961F-526CB7CE9514}" srcId="{303FBC69-46AE-4839-B9F3-6E4DE75CF237}" destId="{166ACDF1-1743-4A0B-B07D-E31DE4A7EFF1}" srcOrd="2" destOrd="0" parTransId="{6C770451-05CE-4FDF-A15A-A6B1204F19E2}" sibTransId="{5D9A92A8-62EA-4927-9E3C-93CB96A8FACF}"/>
    <dgm:cxn modelId="{0CDE6871-2CBC-4252-9DE7-1EE66E24C3F6}" type="presOf" srcId="{E6BEC2C9-FFF6-4B5D-BDF7-85EE54B001A8}" destId="{BFA53198-F153-423F-BBB5-B0FFD3A94494}" srcOrd="0" destOrd="0" presId="urn:microsoft.com/office/officeart/2005/8/layout/process1"/>
    <dgm:cxn modelId="{24D2DE71-6876-4CCE-9D16-7D05275B895F}" type="presOf" srcId="{5D9A92A8-62EA-4927-9E3C-93CB96A8FACF}" destId="{16A472DE-E2AE-46BC-BF8A-E6CD2F4E06FD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DC1D6E90-FC87-4067-BF5C-6ECACB9297B5}" type="presOf" srcId="{2509860E-B0B5-4226-9DE1-5ABCF0F541D0}" destId="{D16A7912-35BB-491B-977B-0494238A2133}" srcOrd="0" destOrd="0" presId="urn:microsoft.com/office/officeart/2005/8/layout/process1"/>
    <dgm:cxn modelId="{A5A4D8A6-1D17-4BBA-912D-F93222F48460}" type="presOf" srcId="{5D9A92A8-62EA-4927-9E3C-93CB96A8FACF}" destId="{95EBC3BF-BE6F-4BCE-9FA7-CA6381F9AAA6}" srcOrd="0" destOrd="0" presId="urn:microsoft.com/office/officeart/2005/8/layout/process1"/>
    <dgm:cxn modelId="{EE5C42C7-A713-4BEE-A9AC-39C68460850E}" type="presOf" srcId="{3D552C37-AD1C-471C-87D1-7FF8162751D9}" destId="{E086CF9C-AF03-4A8F-94CE-6A9100728178}" srcOrd="0" destOrd="0" presId="urn:microsoft.com/office/officeart/2005/8/layout/process1"/>
    <dgm:cxn modelId="{CD4E47D3-7638-4152-92BB-718778ACA3DC}" type="presOf" srcId="{3D552C37-AD1C-471C-87D1-7FF8162751D9}" destId="{DB8C176C-978C-451A-B5E5-A2D17E91BE5B}" srcOrd="1" destOrd="0" presId="urn:microsoft.com/office/officeart/2005/8/layout/process1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9B2746FE-4E6A-426F-95B2-D287140B7CD5}" type="presOf" srcId="{A8D66A54-78B1-48C1-A6F6-58B1519AF387}" destId="{2D58DCE1-D3AA-45EB-A628-2E8CFBFE7629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  <dgm:cxn modelId="{36D7E317-C753-46A7-83C6-60F1AA5F0BC1}" type="presParOf" srcId="{880531EA-EBA7-4B5C-A93E-80F0516A4815}" destId="{BFA53198-F153-423F-BBB5-B0FFD3A94494}" srcOrd="3" destOrd="0" presId="urn:microsoft.com/office/officeart/2005/8/layout/process1"/>
    <dgm:cxn modelId="{A6B236BE-8435-4EFD-9BBE-582DE23D848C}" type="presParOf" srcId="{BFA53198-F153-423F-BBB5-B0FFD3A94494}" destId="{CF7BBBC9-92D0-44F1-974B-F6A5C8DF595B}" srcOrd="0" destOrd="0" presId="urn:microsoft.com/office/officeart/2005/8/layout/process1"/>
    <dgm:cxn modelId="{DFD1940D-63E3-4DD1-98FD-4B4B2D22613C}" type="presParOf" srcId="{880531EA-EBA7-4B5C-A93E-80F0516A4815}" destId="{E7C5ADDB-AC26-4A14-AE5C-9797C2C97A48}" srcOrd="4" destOrd="0" presId="urn:microsoft.com/office/officeart/2005/8/layout/process1"/>
    <dgm:cxn modelId="{2F4776FC-EFDC-4FD2-AF64-CE95F117BD55}" type="presParOf" srcId="{880531EA-EBA7-4B5C-A93E-80F0516A4815}" destId="{95EBC3BF-BE6F-4BCE-9FA7-CA6381F9AAA6}" srcOrd="5" destOrd="0" presId="urn:microsoft.com/office/officeart/2005/8/layout/process1"/>
    <dgm:cxn modelId="{3C445F26-C705-4E3F-B6E1-1F50DA893948}" type="presParOf" srcId="{95EBC3BF-BE6F-4BCE-9FA7-CA6381F9AAA6}" destId="{16A472DE-E2AE-46BC-BF8A-E6CD2F4E06FD}" srcOrd="0" destOrd="0" presId="urn:microsoft.com/office/officeart/2005/8/layout/process1"/>
    <dgm:cxn modelId="{0387F031-6211-42C3-939C-3A89D446CE90}" type="presParOf" srcId="{880531EA-EBA7-4B5C-A93E-80F0516A4815}" destId="{D16A7912-35BB-491B-977B-0494238A2133}" srcOrd="6" destOrd="0" presId="urn:microsoft.com/office/officeart/2005/8/layout/process1"/>
    <dgm:cxn modelId="{BEEA252C-8307-498B-9740-ADD6653480BD}" type="presParOf" srcId="{880531EA-EBA7-4B5C-A93E-80F0516A4815}" destId="{E086CF9C-AF03-4A8F-94CE-6A9100728178}" srcOrd="7" destOrd="0" presId="urn:microsoft.com/office/officeart/2005/8/layout/process1"/>
    <dgm:cxn modelId="{3B884521-FA33-40FA-82DF-625F106AD97F}" type="presParOf" srcId="{E086CF9C-AF03-4A8F-94CE-6A9100728178}" destId="{DB8C176C-978C-451A-B5E5-A2D17E91BE5B}" srcOrd="0" destOrd="0" presId="urn:microsoft.com/office/officeart/2005/8/layout/process1"/>
    <dgm:cxn modelId="{4A91F4BD-95BF-4D72-8212-183CEA4233C8}" type="presParOf" srcId="{880531EA-EBA7-4B5C-A93E-80F0516A4815}" destId="{2D58DCE1-D3AA-45EB-A628-2E8CFBFE762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 dirty="0"/>
            <a:t>JE 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CF11C6A-9EEE-48F1-BE46-33C644745B88}">
      <dgm:prSet phldrT="[Text]" custT="1"/>
      <dgm:spPr/>
      <dgm:t>
        <a:bodyPr/>
        <a:lstStyle/>
        <a:p>
          <a:r>
            <a:rPr lang="en-US" altLang="ko-KR" sz="800" b="1" dirty="0"/>
            <a:t>TB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8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800" b="1"/>
        </a:p>
      </dgm:t>
    </dgm:pt>
    <dgm:pt modelId="{166ACDF1-1743-4A0B-B07D-E31DE4A7EFF1}">
      <dgm:prSet phldrT="[Text]" custT="1"/>
      <dgm:spPr/>
      <dgm:t>
        <a:bodyPr/>
        <a:lstStyle/>
        <a:p>
          <a:r>
            <a:rPr lang="en-US" altLang="ko-KR" sz="800" b="1" dirty="0"/>
            <a:t>Completeness</a:t>
          </a:r>
        </a:p>
      </dgm:t>
    </dgm:pt>
    <dgm:pt modelId="{6C770451-05CE-4FDF-A15A-A6B1204F19E2}" type="parTrans" cxnId="{85D50A69-C1AD-42E0-961F-526CB7CE9514}">
      <dgm:prSet/>
      <dgm:spPr/>
      <dgm:t>
        <a:bodyPr/>
        <a:lstStyle/>
        <a:p>
          <a:endParaRPr lang="en-US" altLang="ko-KR" sz="800" b="1"/>
        </a:p>
      </dgm:t>
    </dgm:pt>
    <dgm:pt modelId="{5D9A92A8-62EA-4927-9E3C-93CB96A8FACF}" type="sibTrans" cxnId="{85D50A69-C1AD-42E0-961F-526CB7CE9514}">
      <dgm:prSet custT="1"/>
      <dgm:spPr/>
      <dgm:t>
        <a:bodyPr/>
        <a:lstStyle/>
        <a:p>
          <a:endParaRPr lang="en-US" altLang="ko-KR" sz="800" b="1"/>
        </a:p>
      </dgm:t>
    </dgm:pt>
    <dgm:pt modelId="{2509860E-B0B5-4226-9DE1-5ABCF0F541D0}">
      <dgm:prSet custT="1"/>
      <dgm:spPr/>
      <dgm:t>
        <a:bodyPr/>
        <a:lstStyle/>
        <a:p>
          <a:r>
            <a:rPr lang="en-US" altLang="ko-KR" sz="800" b="1" dirty="0"/>
            <a:t>CoA Mapping</a:t>
          </a:r>
        </a:p>
      </dgm:t>
    </dgm:pt>
    <dgm:pt modelId="{77E867A4-90FC-4EE1-B428-B208B4DEE27D}" type="parTrans" cxnId="{919D811A-DDA2-49AD-BA2E-ABD2B6EE6384}">
      <dgm:prSet/>
      <dgm:spPr/>
      <dgm:t>
        <a:bodyPr/>
        <a:lstStyle/>
        <a:p>
          <a:endParaRPr lang="en-US" altLang="ko-KR" sz="800" b="1"/>
        </a:p>
      </dgm:t>
    </dgm:pt>
    <dgm:pt modelId="{3D552C37-AD1C-471C-87D1-7FF8162751D9}" type="sibTrans" cxnId="{919D811A-DDA2-49AD-BA2E-ABD2B6EE6384}">
      <dgm:prSet custT="1"/>
      <dgm:spPr/>
      <dgm:t>
        <a:bodyPr/>
        <a:lstStyle/>
        <a:p>
          <a:endParaRPr lang="en-US" altLang="ko-KR" sz="800" b="1"/>
        </a:p>
      </dgm:t>
    </dgm:pt>
    <dgm:pt modelId="{A8D66A54-78B1-48C1-A6F6-58B1519AF387}">
      <dgm:prSet custT="1"/>
      <dgm:spPr/>
      <dgm:t>
        <a:bodyPr/>
        <a:lstStyle/>
        <a:p>
          <a:r>
            <a:rPr lang="en-US" altLang="ko-KR" sz="800" b="1" dirty="0"/>
            <a:t>Master (Dimension Table)</a:t>
          </a:r>
        </a:p>
      </dgm:t>
    </dgm:pt>
    <dgm:pt modelId="{E0D73BC8-77BF-48CE-89AB-622C92F6495F}" type="par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02CBD16A-9AD2-4C9E-BA27-29F4F1380924}" type="sib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5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4"/>
      <dgm:spPr/>
    </dgm:pt>
    <dgm:pt modelId="{2CD6B67C-3080-4A49-BD59-594F46EB6193}" type="pres">
      <dgm:prSet presAssocID="{AD4D935B-5074-42E5-B818-188EDCC4AC99}" presName="connectorText" presStyleLbl="sibTrans2D1" presStyleIdx="0" presStyleCnt="4"/>
      <dgm:spPr/>
    </dgm:pt>
    <dgm:pt modelId="{FC6E8171-81C9-43F8-A7BE-163779BFB3B6}" type="pres">
      <dgm:prSet presAssocID="{7CF11C6A-9EEE-48F1-BE46-33C644745B88}" presName="node" presStyleLbl="node1" presStyleIdx="1" presStyleCnt="5">
        <dgm:presLayoutVars>
          <dgm:bulletEnabled val="1"/>
        </dgm:presLayoutVars>
      </dgm:prSet>
      <dgm:spPr/>
    </dgm:pt>
    <dgm:pt modelId="{BFA53198-F153-423F-BBB5-B0FFD3A94494}" type="pres">
      <dgm:prSet presAssocID="{E6BEC2C9-FFF6-4B5D-BDF7-85EE54B001A8}" presName="sibTrans" presStyleLbl="sibTrans2D1" presStyleIdx="1" presStyleCnt="4"/>
      <dgm:spPr/>
    </dgm:pt>
    <dgm:pt modelId="{CF7BBBC9-92D0-44F1-974B-F6A5C8DF595B}" type="pres">
      <dgm:prSet presAssocID="{E6BEC2C9-FFF6-4B5D-BDF7-85EE54B001A8}" presName="connectorText" presStyleLbl="sibTrans2D1" presStyleIdx="1" presStyleCnt="4"/>
      <dgm:spPr/>
    </dgm:pt>
    <dgm:pt modelId="{E7C5ADDB-AC26-4A14-AE5C-9797C2C97A48}" type="pres">
      <dgm:prSet presAssocID="{166ACDF1-1743-4A0B-B07D-E31DE4A7EFF1}" presName="node" presStyleLbl="node1" presStyleIdx="2" presStyleCnt="5">
        <dgm:presLayoutVars>
          <dgm:bulletEnabled val="1"/>
        </dgm:presLayoutVars>
      </dgm:prSet>
      <dgm:spPr/>
    </dgm:pt>
    <dgm:pt modelId="{95EBC3BF-BE6F-4BCE-9FA7-CA6381F9AAA6}" type="pres">
      <dgm:prSet presAssocID="{5D9A92A8-62EA-4927-9E3C-93CB96A8FACF}" presName="sibTrans" presStyleLbl="sibTrans2D1" presStyleIdx="2" presStyleCnt="4"/>
      <dgm:spPr/>
    </dgm:pt>
    <dgm:pt modelId="{16A472DE-E2AE-46BC-BF8A-E6CD2F4E06FD}" type="pres">
      <dgm:prSet presAssocID="{5D9A92A8-62EA-4927-9E3C-93CB96A8FACF}" presName="connectorText" presStyleLbl="sibTrans2D1" presStyleIdx="2" presStyleCnt="4"/>
      <dgm:spPr/>
    </dgm:pt>
    <dgm:pt modelId="{D16A7912-35BB-491B-977B-0494238A2133}" type="pres">
      <dgm:prSet presAssocID="{2509860E-B0B5-4226-9DE1-5ABCF0F541D0}" presName="node" presStyleLbl="node1" presStyleIdx="3" presStyleCnt="5">
        <dgm:presLayoutVars>
          <dgm:bulletEnabled val="1"/>
        </dgm:presLayoutVars>
      </dgm:prSet>
      <dgm:spPr/>
    </dgm:pt>
    <dgm:pt modelId="{E086CF9C-AF03-4A8F-94CE-6A9100728178}" type="pres">
      <dgm:prSet presAssocID="{3D552C37-AD1C-471C-87D1-7FF8162751D9}" presName="sibTrans" presStyleLbl="sibTrans2D1" presStyleIdx="3" presStyleCnt="4"/>
      <dgm:spPr/>
    </dgm:pt>
    <dgm:pt modelId="{DB8C176C-978C-451A-B5E5-A2D17E91BE5B}" type="pres">
      <dgm:prSet presAssocID="{3D552C37-AD1C-471C-87D1-7FF8162751D9}" presName="connectorText" presStyleLbl="sibTrans2D1" presStyleIdx="3" presStyleCnt="4"/>
      <dgm:spPr/>
    </dgm:pt>
    <dgm:pt modelId="{2D58DCE1-D3AA-45EB-A628-2E8CFBFE7629}" type="pres">
      <dgm:prSet presAssocID="{A8D66A54-78B1-48C1-A6F6-58B1519AF387}" presName="node" presStyleLbl="node1" presStyleIdx="4" presStyleCnt="5">
        <dgm:presLayoutVars>
          <dgm:bulletEnabled val="1"/>
        </dgm:presLayoutVars>
      </dgm:prSet>
      <dgm:spPr/>
    </dgm:pt>
  </dgm:ptLst>
  <dgm:cxnLst>
    <dgm:cxn modelId="{B20EF312-3DA1-436B-B141-109462596AB4}" type="presOf" srcId="{166ACDF1-1743-4A0B-B07D-E31DE4A7EFF1}" destId="{E7C5ADDB-AC26-4A14-AE5C-9797C2C97A48}" srcOrd="0" destOrd="0" presId="urn:microsoft.com/office/officeart/2005/8/layout/process1"/>
    <dgm:cxn modelId="{919D811A-DDA2-49AD-BA2E-ABD2B6EE6384}" srcId="{303FBC69-46AE-4839-B9F3-6E4DE75CF237}" destId="{2509860E-B0B5-4226-9DE1-5ABCF0F541D0}" srcOrd="3" destOrd="0" parTransId="{77E867A4-90FC-4EE1-B428-B208B4DEE27D}" sibTransId="{3D552C37-AD1C-471C-87D1-7FF8162751D9}"/>
    <dgm:cxn modelId="{22431837-69DD-41D0-9E74-7993B9EDF5D0}" type="presOf" srcId="{E6BEC2C9-FFF6-4B5D-BDF7-85EE54B001A8}" destId="{CF7BBBC9-92D0-44F1-974B-F6A5C8DF595B}" srcOrd="1" destOrd="0" presId="urn:microsoft.com/office/officeart/2005/8/layout/process1"/>
    <dgm:cxn modelId="{A818B748-3C0C-4F44-8E37-539D5AAC9A01}" srcId="{303FBC69-46AE-4839-B9F3-6E4DE75CF237}" destId="{A8D66A54-78B1-48C1-A6F6-58B1519AF387}" srcOrd="4" destOrd="0" parTransId="{E0D73BC8-77BF-48CE-89AB-622C92F6495F}" sibTransId="{02CBD16A-9AD2-4C9E-BA27-29F4F1380924}"/>
    <dgm:cxn modelId="{85D50A69-C1AD-42E0-961F-526CB7CE9514}" srcId="{303FBC69-46AE-4839-B9F3-6E4DE75CF237}" destId="{166ACDF1-1743-4A0B-B07D-E31DE4A7EFF1}" srcOrd="2" destOrd="0" parTransId="{6C770451-05CE-4FDF-A15A-A6B1204F19E2}" sibTransId="{5D9A92A8-62EA-4927-9E3C-93CB96A8FACF}"/>
    <dgm:cxn modelId="{0CDE6871-2CBC-4252-9DE7-1EE66E24C3F6}" type="presOf" srcId="{E6BEC2C9-FFF6-4B5D-BDF7-85EE54B001A8}" destId="{BFA53198-F153-423F-BBB5-B0FFD3A94494}" srcOrd="0" destOrd="0" presId="urn:microsoft.com/office/officeart/2005/8/layout/process1"/>
    <dgm:cxn modelId="{24D2DE71-6876-4CCE-9D16-7D05275B895F}" type="presOf" srcId="{5D9A92A8-62EA-4927-9E3C-93CB96A8FACF}" destId="{16A472DE-E2AE-46BC-BF8A-E6CD2F4E06FD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DC1D6E90-FC87-4067-BF5C-6ECACB9297B5}" type="presOf" srcId="{2509860E-B0B5-4226-9DE1-5ABCF0F541D0}" destId="{D16A7912-35BB-491B-977B-0494238A2133}" srcOrd="0" destOrd="0" presId="urn:microsoft.com/office/officeart/2005/8/layout/process1"/>
    <dgm:cxn modelId="{A5A4D8A6-1D17-4BBA-912D-F93222F48460}" type="presOf" srcId="{5D9A92A8-62EA-4927-9E3C-93CB96A8FACF}" destId="{95EBC3BF-BE6F-4BCE-9FA7-CA6381F9AAA6}" srcOrd="0" destOrd="0" presId="urn:microsoft.com/office/officeart/2005/8/layout/process1"/>
    <dgm:cxn modelId="{EE5C42C7-A713-4BEE-A9AC-39C68460850E}" type="presOf" srcId="{3D552C37-AD1C-471C-87D1-7FF8162751D9}" destId="{E086CF9C-AF03-4A8F-94CE-6A9100728178}" srcOrd="0" destOrd="0" presId="urn:microsoft.com/office/officeart/2005/8/layout/process1"/>
    <dgm:cxn modelId="{CD4E47D3-7638-4152-92BB-718778ACA3DC}" type="presOf" srcId="{3D552C37-AD1C-471C-87D1-7FF8162751D9}" destId="{DB8C176C-978C-451A-B5E5-A2D17E91BE5B}" srcOrd="1" destOrd="0" presId="urn:microsoft.com/office/officeart/2005/8/layout/process1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9B2746FE-4E6A-426F-95B2-D287140B7CD5}" type="presOf" srcId="{A8D66A54-78B1-48C1-A6F6-58B1519AF387}" destId="{2D58DCE1-D3AA-45EB-A628-2E8CFBFE7629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  <dgm:cxn modelId="{36D7E317-C753-46A7-83C6-60F1AA5F0BC1}" type="presParOf" srcId="{880531EA-EBA7-4B5C-A93E-80F0516A4815}" destId="{BFA53198-F153-423F-BBB5-B0FFD3A94494}" srcOrd="3" destOrd="0" presId="urn:microsoft.com/office/officeart/2005/8/layout/process1"/>
    <dgm:cxn modelId="{A6B236BE-8435-4EFD-9BBE-582DE23D848C}" type="presParOf" srcId="{BFA53198-F153-423F-BBB5-B0FFD3A94494}" destId="{CF7BBBC9-92D0-44F1-974B-F6A5C8DF595B}" srcOrd="0" destOrd="0" presId="urn:microsoft.com/office/officeart/2005/8/layout/process1"/>
    <dgm:cxn modelId="{DFD1940D-63E3-4DD1-98FD-4B4B2D22613C}" type="presParOf" srcId="{880531EA-EBA7-4B5C-A93E-80F0516A4815}" destId="{E7C5ADDB-AC26-4A14-AE5C-9797C2C97A48}" srcOrd="4" destOrd="0" presId="urn:microsoft.com/office/officeart/2005/8/layout/process1"/>
    <dgm:cxn modelId="{2F4776FC-EFDC-4FD2-AF64-CE95F117BD55}" type="presParOf" srcId="{880531EA-EBA7-4B5C-A93E-80F0516A4815}" destId="{95EBC3BF-BE6F-4BCE-9FA7-CA6381F9AAA6}" srcOrd="5" destOrd="0" presId="urn:microsoft.com/office/officeart/2005/8/layout/process1"/>
    <dgm:cxn modelId="{3C445F26-C705-4E3F-B6E1-1F50DA893948}" type="presParOf" srcId="{95EBC3BF-BE6F-4BCE-9FA7-CA6381F9AAA6}" destId="{16A472DE-E2AE-46BC-BF8A-E6CD2F4E06FD}" srcOrd="0" destOrd="0" presId="urn:microsoft.com/office/officeart/2005/8/layout/process1"/>
    <dgm:cxn modelId="{0387F031-6211-42C3-939C-3A89D446CE90}" type="presParOf" srcId="{880531EA-EBA7-4B5C-A93E-80F0516A4815}" destId="{D16A7912-35BB-491B-977B-0494238A2133}" srcOrd="6" destOrd="0" presId="urn:microsoft.com/office/officeart/2005/8/layout/process1"/>
    <dgm:cxn modelId="{BEEA252C-8307-498B-9740-ADD6653480BD}" type="presParOf" srcId="{880531EA-EBA7-4B5C-A93E-80F0516A4815}" destId="{E086CF9C-AF03-4A8F-94CE-6A9100728178}" srcOrd="7" destOrd="0" presId="urn:microsoft.com/office/officeart/2005/8/layout/process1"/>
    <dgm:cxn modelId="{3B884521-FA33-40FA-82DF-625F106AD97F}" type="presParOf" srcId="{E086CF9C-AF03-4A8F-94CE-6A9100728178}" destId="{DB8C176C-978C-451A-B5E5-A2D17E91BE5B}" srcOrd="0" destOrd="0" presId="urn:microsoft.com/office/officeart/2005/8/layout/process1"/>
    <dgm:cxn modelId="{4A91F4BD-95BF-4D72-8212-183CEA4233C8}" type="presParOf" srcId="{880531EA-EBA7-4B5C-A93E-80F0516A4815}" destId="{2D58DCE1-D3AA-45EB-A628-2E8CFBFE762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 dirty="0"/>
            <a:t>JE 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CF11C6A-9EEE-48F1-BE46-33C644745B88}">
      <dgm:prSet phldrT="[Text]" custT="1"/>
      <dgm:spPr/>
      <dgm:t>
        <a:bodyPr/>
        <a:lstStyle/>
        <a:p>
          <a:r>
            <a:rPr lang="en-US" altLang="ko-KR" sz="800" b="1" dirty="0"/>
            <a:t>TB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8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800" b="1"/>
        </a:p>
      </dgm:t>
    </dgm:pt>
    <dgm:pt modelId="{166ACDF1-1743-4A0B-B07D-E31DE4A7EFF1}">
      <dgm:prSet phldrT="[Text]" custT="1"/>
      <dgm:spPr/>
      <dgm:t>
        <a:bodyPr/>
        <a:lstStyle/>
        <a:p>
          <a:r>
            <a:rPr lang="en-US" altLang="ko-KR" sz="800" b="1" dirty="0"/>
            <a:t>Completeness</a:t>
          </a:r>
        </a:p>
      </dgm:t>
    </dgm:pt>
    <dgm:pt modelId="{6C770451-05CE-4FDF-A15A-A6B1204F19E2}" type="parTrans" cxnId="{85D50A69-C1AD-42E0-961F-526CB7CE9514}">
      <dgm:prSet/>
      <dgm:spPr/>
      <dgm:t>
        <a:bodyPr/>
        <a:lstStyle/>
        <a:p>
          <a:endParaRPr lang="en-US" altLang="ko-KR" sz="800" b="1"/>
        </a:p>
      </dgm:t>
    </dgm:pt>
    <dgm:pt modelId="{5D9A92A8-62EA-4927-9E3C-93CB96A8FACF}" type="sibTrans" cxnId="{85D50A69-C1AD-42E0-961F-526CB7CE9514}">
      <dgm:prSet custT="1"/>
      <dgm:spPr/>
      <dgm:t>
        <a:bodyPr/>
        <a:lstStyle/>
        <a:p>
          <a:endParaRPr lang="en-US" altLang="ko-KR" sz="800" b="1"/>
        </a:p>
      </dgm:t>
    </dgm:pt>
    <dgm:pt modelId="{2509860E-B0B5-4226-9DE1-5ABCF0F541D0}">
      <dgm:prSet custT="1"/>
      <dgm:spPr/>
      <dgm:t>
        <a:bodyPr/>
        <a:lstStyle/>
        <a:p>
          <a:r>
            <a:rPr lang="en-US" altLang="ko-KR" sz="800" b="1" dirty="0"/>
            <a:t>CoA Mapping</a:t>
          </a:r>
        </a:p>
      </dgm:t>
    </dgm:pt>
    <dgm:pt modelId="{77E867A4-90FC-4EE1-B428-B208B4DEE27D}" type="parTrans" cxnId="{919D811A-DDA2-49AD-BA2E-ABD2B6EE6384}">
      <dgm:prSet/>
      <dgm:spPr/>
      <dgm:t>
        <a:bodyPr/>
        <a:lstStyle/>
        <a:p>
          <a:endParaRPr lang="en-US" altLang="ko-KR" sz="800" b="1"/>
        </a:p>
      </dgm:t>
    </dgm:pt>
    <dgm:pt modelId="{3D552C37-AD1C-471C-87D1-7FF8162751D9}" type="sibTrans" cxnId="{919D811A-DDA2-49AD-BA2E-ABD2B6EE6384}">
      <dgm:prSet custT="1"/>
      <dgm:spPr/>
      <dgm:t>
        <a:bodyPr/>
        <a:lstStyle/>
        <a:p>
          <a:endParaRPr lang="en-US" altLang="ko-KR" sz="800" b="1"/>
        </a:p>
      </dgm:t>
    </dgm:pt>
    <dgm:pt modelId="{A8D66A54-78B1-48C1-A6F6-58B1519AF387}">
      <dgm:prSet custT="1"/>
      <dgm:spPr/>
      <dgm:t>
        <a:bodyPr/>
        <a:lstStyle/>
        <a:p>
          <a:r>
            <a:rPr lang="en-US" altLang="ko-KR" sz="800" b="1" dirty="0"/>
            <a:t>Master (Dimension Table)</a:t>
          </a:r>
        </a:p>
      </dgm:t>
    </dgm:pt>
    <dgm:pt modelId="{E0D73BC8-77BF-48CE-89AB-622C92F6495F}" type="par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02CBD16A-9AD2-4C9E-BA27-29F4F1380924}" type="sib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5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4"/>
      <dgm:spPr/>
    </dgm:pt>
    <dgm:pt modelId="{2CD6B67C-3080-4A49-BD59-594F46EB6193}" type="pres">
      <dgm:prSet presAssocID="{AD4D935B-5074-42E5-B818-188EDCC4AC99}" presName="connectorText" presStyleLbl="sibTrans2D1" presStyleIdx="0" presStyleCnt="4"/>
      <dgm:spPr/>
    </dgm:pt>
    <dgm:pt modelId="{FC6E8171-81C9-43F8-A7BE-163779BFB3B6}" type="pres">
      <dgm:prSet presAssocID="{7CF11C6A-9EEE-48F1-BE46-33C644745B88}" presName="node" presStyleLbl="node1" presStyleIdx="1" presStyleCnt="5">
        <dgm:presLayoutVars>
          <dgm:bulletEnabled val="1"/>
        </dgm:presLayoutVars>
      </dgm:prSet>
      <dgm:spPr/>
    </dgm:pt>
    <dgm:pt modelId="{BFA53198-F153-423F-BBB5-B0FFD3A94494}" type="pres">
      <dgm:prSet presAssocID="{E6BEC2C9-FFF6-4B5D-BDF7-85EE54B001A8}" presName="sibTrans" presStyleLbl="sibTrans2D1" presStyleIdx="1" presStyleCnt="4"/>
      <dgm:spPr/>
    </dgm:pt>
    <dgm:pt modelId="{CF7BBBC9-92D0-44F1-974B-F6A5C8DF595B}" type="pres">
      <dgm:prSet presAssocID="{E6BEC2C9-FFF6-4B5D-BDF7-85EE54B001A8}" presName="connectorText" presStyleLbl="sibTrans2D1" presStyleIdx="1" presStyleCnt="4"/>
      <dgm:spPr/>
    </dgm:pt>
    <dgm:pt modelId="{E7C5ADDB-AC26-4A14-AE5C-9797C2C97A48}" type="pres">
      <dgm:prSet presAssocID="{166ACDF1-1743-4A0B-B07D-E31DE4A7EFF1}" presName="node" presStyleLbl="node1" presStyleIdx="2" presStyleCnt="5">
        <dgm:presLayoutVars>
          <dgm:bulletEnabled val="1"/>
        </dgm:presLayoutVars>
      </dgm:prSet>
      <dgm:spPr/>
    </dgm:pt>
    <dgm:pt modelId="{95EBC3BF-BE6F-4BCE-9FA7-CA6381F9AAA6}" type="pres">
      <dgm:prSet presAssocID="{5D9A92A8-62EA-4927-9E3C-93CB96A8FACF}" presName="sibTrans" presStyleLbl="sibTrans2D1" presStyleIdx="2" presStyleCnt="4"/>
      <dgm:spPr/>
    </dgm:pt>
    <dgm:pt modelId="{16A472DE-E2AE-46BC-BF8A-E6CD2F4E06FD}" type="pres">
      <dgm:prSet presAssocID="{5D9A92A8-62EA-4927-9E3C-93CB96A8FACF}" presName="connectorText" presStyleLbl="sibTrans2D1" presStyleIdx="2" presStyleCnt="4"/>
      <dgm:spPr/>
    </dgm:pt>
    <dgm:pt modelId="{D16A7912-35BB-491B-977B-0494238A2133}" type="pres">
      <dgm:prSet presAssocID="{2509860E-B0B5-4226-9DE1-5ABCF0F541D0}" presName="node" presStyleLbl="node1" presStyleIdx="3" presStyleCnt="5">
        <dgm:presLayoutVars>
          <dgm:bulletEnabled val="1"/>
        </dgm:presLayoutVars>
      </dgm:prSet>
      <dgm:spPr/>
    </dgm:pt>
    <dgm:pt modelId="{E086CF9C-AF03-4A8F-94CE-6A9100728178}" type="pres">
      <dgm:prSet presAssocID="{3D552C37-AD1C-471C-87D1-7FF8162751D9}" presName="sibTrans" presStyleLbl="sibTrans2D1" presStyleIdx="3" presStyleCnt="4"/>
      <dgm:spPr/>
    </dgm:pt>
    <dgm:pt modelId="{DB8C176C-978C-451A-B5E5-A2D17E91BE5B}" type="pres">
      <dgm:prSet presAssocID="{3D552C37-AD1C-471C-87D1-7FF8162751D9}" presName="connectorText" presStyleLbl="sibTrans2D1" presStyleIdx="3" presStyleCnt="4"/>
      <dgm:spPr/>
    </dgm:pt>
    <dgm:pt modelId="{2D58DCE1-D3AA-45EB-A628-2E8CFBFE7629}" type="pres">
      <dgm:prSet presAssocID="{A8D66A54-78B1-48C1-A6F6-58B1519AF387}" presName="node" presStyleLbl="node1" presStyleIdx="4" presStyleCnt="5">
        <dgm:presLayoutVars>
          <dgm:bulletEnabled val="1"/>
        </dgm:presLayoutVars>
      </dgm:prSet>
      <dgm:spPr/>
    </dgm:pt>
  </dgm:ptLst>
  <dgm:cxnLst>
    <dgm:cxn modelId="{B20EF312-3DA1-436B-B141-109462596AB4}" type="presOf" srcId="{166ACDF1-1743-4A0B-B07D-E31DE4A7EFF1}" destId="{E7C5ADDB-AC26-4A14-AE5C-9797C2C97A48}" srcOrd="0" destOrd="0" presId="urn:microsoft.com/office/officeart/2005/8/layout/process1"/>
    <dgm:cxn modelId="{919D811A-DDA2-49AD-BA2E-ABD2B6EE6384}" srcId="{303FBC69-46AE-4839-B9F3-6E4DE75CF237}" destId="{2509860E-B0B5-4226-9DE1-5ABCF0F541D0}" srcOrd="3" destOrd="0" parTransId="{77E867A4-90FC-4EE1-B428-B208B4DEE27D}" sibTransId="{3D552C37-AD1C-471C-87D1-7FF8162751D9}"/>
    <dgm:cxn modelId="{22431837-69DD-41D0-9E74-7993B9EDF5D0}" type="presOf" srcId="{E6BEC2C9-FFF6-4B5D-BDF7-85EE54B001A8}" destId="{CF7BBBC9-92D0-44F1-974B-F6A5C8DF595B}" srcOrd="1" destOrd="0" presId="urn:microsoft.com/office/officeart/2005/8/layout/process1"/>
    <dgm:cxn modelId="{A818B748-3C0C-4F44-8E37-539D5AAC9A01}" srcId="{303FBC69-46AE-4839-B9F3-6E4DE75CF237}" destId="{A8D66A54-78B1-48C1-A6F6-58B1519AF387}" srcOrd="4" destOrd="0" parTransId="{E0D73BC8-77BF-48CE-89AB-622C92F6495F}" sibTransId="{02CBD16A-9AD2-4C9E-BA27-29F4F1380924}"/>
    <dgm:cxn modelId="{85D50A69-C1AD-42E0-961F-526CB7CE9514}" srcId="{303FBC69-46AE-4839-B9F3-6E4DE75CF237}" destId="{166ACDF1-1743-4A0B-B07D-E31DE4A7EFF1}" srcOrd="2" destOrd="0" parTransId="{6C770451-05CE-4FDF-A15A-A6B1204F19E2}" sibTransId="{5D9A92A8-62EA-4927-9E3C-93CB96A8FACF}"/>
    <dgm:cxn modelId="{0CDE6871-2CBC-4252-9DE7-1EE66E24C3F6}" type="presOf" srcId="{E6BEC2C9-FFF6-4B5D-BDF7-85EE54B001A8}" destId="{BFA53198-F153-423F-BBB5-B0FFD3A94494}" srcOrd="0" destOrd="0" presId="urn:microsoft.com/office/officeart/2005/8/layout/process1"/>
    <dgm:cxn modelId="{24D2DE71-6876-4CCE-9D16-7D05275B895F}" type="presOf" srcId="{5D9A92A8-62EA-4927-9E3C-93CB96A8FACF}" destId="{16A472DE-E2AE-46BC-BF8A-E6CD2F4E06FD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DC1D6E90-FC87-4067-BF5C-6ECACB9297B5}" type="presOf" srcId="{2509860E-B0B5-4226-9DE1-5ABCF0F541D0}" destId="{D16A7912-35BB-491B-977B-0494238A2133}" srcOrd="0" destOrd="0" presId="urn:microsoft.com/office/officeart/2005/8/layout/process1"/>
    <dgm:cxn modelId="{A5A4D8A6-1D17-4BBA-912D-F93222F48460}" type="presOf" srcId="{5D9A92A8-62EA-4927-9E3C-93CB96A8FACF}" destId="{95EBC3BF-BE6F-4BCE-9FA7-CA6381F9AAA6}" srcOrd="0" destOrd="0" presId="urn:microsoft.com/office/officeart/2005/8/layout/process1"/>
    <dgm:cxn modelId="{EE5C42C7-A713-4BEE-A9AC-39C68460850E}" type="presOf" srcId="{3D552C37-AD1C-471C-87D1-7FF8162751D9}" destId="{E086CF9C-AF03-4A8F-94CE-6A9100728178}" srcOrd="0" destOrd="0" presId="urn:microsoft.com/office/officeart/2005/8/layout/process1"/>
    <dgm:cxn modelId="{CD4E47D3-7638-4152-92BB-718778ACA3DC}" type="presOf" srcId="{3D552C37-AD1C-471C-87D1-7FF8162751D9}" destId="{DB8C176C-978C-451A-B5E5-A2D17E91BE5B}" srcOrd="1" destOrd="0" presId="urn:microsoft.com/office/officeart/2005/8/layout/process1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9B2746FE-4E6A-426F-95B2-D287140B7CD5}" type="presOf" srcId="{A8D66A54-78B1-48C1-A6F6-58B1519AF387}" destId="{2D58DCE1-D3AA-45EB-A628-2E8CFBFE7629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  <dgm:cxn modelId="{36D7E317-C753-46A7-83C6-60F1AA5F0BC1}" type="presParOf" srcId="{880531EA-EBA7-4B5C-A93E-80F0516A4815}" destId="{BFA53198-F153-423F-BBB5-B0FFD3A94494}" srcOrd="3" destOrd="0" presId="urn:microsoft.com/office/officeart/2005/8/layout/process1"/>
    <dgm:cxn modelId="{A6B236BE-8435-4EFD-9BBE-582DE23D848C}" type="presParOf" srcId="{BFA53198-F153-423F-BBB5-B0FFD3A94494}" destId="{CF7BBBC9-92D0-44F1-974B-F6A5C8DF595B}" srcOrd="0" destOrd="0" presId="urn:microsoft.com/office/officeart/2005/8/layout/process1"/>
    <dgm:cxn modelId="{DFD1940D-63E3-4DD1-98FD-4B4B2D22613C}" type="presParOf" srcId="{880531EA-EBA7-4B5C-A93E-80F0516A4815}" destId="{E7C5ADDB-AC26-4A14-AE5C-9797C2C97A48}" srcOrd="4" destOrd="0" presId="urn:microsoft.com/office/officeart/2005/8/layout/process1"/>
    <dgm:cxn modelId="{2F4776FC-EFDC-4FD2-AF64-CE95F117BD55}" type="presParOf" srcId="{880531EA-EBA7-4B5C-A93E-80F0516A4815}" destId="{95EBC3BF-BE6F-4BCE-9FA7-CA6381F9AAA6}" srcOrd="5" destOrd="0" presId="urn:microsoft.com/office/officeart/2005/8/layout/process1"/>
    <dgm:cxn modelId="{3C445F26-C705-4E3F-B6E1-1F50DA893948}" type="presParOf" srcId="{95EBC3BF-BE6F-4BCE-9FA7-CA6381F9AAA6}" destId="{16A472DE-E2AE-46BC-BF8A-E6CD2F4E06FD}" srcOrd="0" destOrd="0" presId="urn:microsoft.com/office/officeart/2005/8/layout/process1"/>
    <dgm:cxn modelId="{0387F031-6211-42C3-939C-3A89D446CE90}" type="presParOf" srcId="{880531EA-EBA7-4B5C-A93E-80F0516A4815}" destId="{D16A7912-35BB-491B-977B-0494238A2133}" srcOrd="6" destOrd="0" presId="urn:microsoft.com/office/officeart/2005/8/layout/process1"/>
    <dgm:cxn modelId="{BEEA252C-8307-498B-9740-ADD6653480BD}" type="presParOf" srcId="{880531EA-EBA7-4B5C-A93E-80F0516A4815}" destId="{E086CF9C-AF03-4A8F-94CE-6A9100728178}" srcOrd="7" destOrd="0" presId="urn:microsoft.com/office/officeart/2005/8/layout/process1"/>
    <dgm:cxn modelId="{3B884521-FA33-40FA-82DF-625F106AD97F}" type="presParOf" srcId="{E086CF9C-AF03-4A8F-94CE-6A9100728178}" destId="{DB8C176C-978C-451A-B5E5-A2D17E91BE5B}" srcOrd="0" destOrd="0" presId="urn:microsoft.com/office/officeart/2005/8/layout/process1"/>
    <dgm:cxn modelId="{4A91F4BD-95BF-4D72-8212-183CEA4233C8}" type="presParOf" srcId="{880531EA-EBA7-4B5C-A93E-80F0516A4815}" destId="{2D58DCE1-D3AA-45EB-A628-2E8CFBFE762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800" b="1" dirty="0"/>
            <a:t>JE 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CF11C6A-9EEE-48F1-BE46-33C644745B88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 dirty="0"/>
            <a:t>TB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8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800" b="1"/>
        </a:p>
      </dgm:t>
    </dgm:pt>
    <dgm:pt modelId="{166ACDF1-1743-4A0B-B07D-E31DE4A7EFF1}">
      <dgm:prSet phldrT="[Text]" custT="1"/>
      <dgm:spPr/>
      <dgm:t>
        <a:bodyPr/>
        <a:lstStyle/>
        <a:p>
          <a:r>
            <a:rPr lang="en-US" altLang="ko-KR" sz="800" b="1" dirty="0"/>
            <a:t>Completeness</a:t>
          </a:r>
        </a:p>
      </dgm:t>
    </dgm:pt>
    <dgm:pt modelId="{6C770451-05CE-4FDF-A15A-A6B1204F19E2}" type="parTrans" cxnId="{85D50A69-C1AD-42E0-961F-526CB7CE9514}">
      <dgm:prSet/>
      <dgm:spPr/>
      <dgm:t>
        <a:bodyPr/>
        <a:lstStyle/>
        <a:p>
          <a:endParaRPr lang="en-US" altLang="ko-KR" sz="800" b="1"/>
        </a:p>
      </dgm:t>
    </dgm:pt>
    <dgm:pt modelId="{5D9A92A8-62EA-4927-9E3C-93CB96A8FACF}" type="sibTrans" cxnId="{85D50A69-C1AD-42E0-961F-526CB7CE9514}">
      <dgm:prSet custT="1"/>
      <dgm:spPr/>
      <dgm:t>
        <a:bodyPr/>
        <a:lstStyle/>
        <a:p>
          <a:endParaRPr lang="en-US" altLang="ko-KR" sz="800" b="1"/>
        </a:p>
      </dgm:t>
    </dgm:pt>
    <dgm:pt modelId="{2509860E-B0B5-4226-9DE1-5ABCF0F541D0}">
      <dgm:prSet custT="1"/>
      <dgm:spPr/>
      <dgm:t>
        <a:bodyPr/>
        <a:lstStyle/>
        <a:p>
          <a:r>
            <a:rPr lang="en-US" altLang="ko-KR" sz="800" b="1" dirty="0"/>
            <a:t>CoA Mapping</a:t>
          </a:r>
        </a:p>
      </dgm:t>
    </dgm:pt>
    <dgm:pt modelId="{77E867A4-90FC-4EE1-B428-B208B4DEE27D}" type="parTrans" cxnId="{919D811A-DDA2-49AD-BA2E-ABD2B6EE6384}">
      <dgm:prSet/>
      <dgm:spPr/>
      <dgm:t>
        <a:bodyPr/>
        <a:lstStyle/>
        <a:p>
          <a:endParaRPr lang="en-US" altLang="ko-KR" sz="800" b="1"/>
        </a:p>
      </dgm:t>
    </dgm:pt>
    <dgm:pt modelId="{3D552C37-AD1C-471C-87D1-7FF8162751D9}" type="sibTrans" cxnId="{919D811A-DDA2-49AD-BA2E-ABD2B6EE6384}">
      <dgm:prSet custT="1"/>
      <dgm:spPr/>
      <dgm:t>
        <a:bodyPr/>
        <a:lstStyle/>
        <a:p>
          <a:endParaRPr lang="en-US" altLang="ko-KR" sz="800" b="1"/>
        </a:p>
      </dgm:t>
    </dgm:pt>
    <dgm:pt modelId="{A8D66A54-78B1-48C1-A6F6-58B1519AF387}">
      <dgm:prSet custT="1"/>
      <dgm:spPr/>
      <dgm:t>
        <a:bodyPr/>
        <a:lstStyle/>
        <a:p>
          <a:r>
            <a:rPr lang="en-US" altLang="ko-KR" sz="800" b="1" dirty="0"/>
            <a:t>Master (Dimension Table)</a:t>
          </a:r>
        </a:p>
      </dgm:t>
    </dgm:pt>
    <dgm:pt modelId="{E0D73BC8-77BF-48CE-89AB-622C92F6495F}" type="par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02CBD16A-9AD2-4C9E-BA27-29F4F1380924}" type="sib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5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4"/>
      <dgm:spPr/>
    </dgm:pt>
    <dgm:pt modelId="{2CD6B67C-3080-4A49-BD59-594F46EB6193}" type="pres">
      <dgm:prSet presAssocID="{AD4D935B-5074-42E5-B818-188EDCC4AC99}" presName="connectorText" presStyleLbl="sibTrans2D1" presStyleIdx="0" presStyleCnt="4"/>
      <dgm:spPr/>
    </dgm:pt>
    <dgm:pt modelId="{FC6E8171-81C9-43F8-A7BE-163779BFB3B6}" type="pres">
      <dgm:prSet presAssocID="{7CF11C6A-9EEE-48F1-BE46-33C644745B88}" presName="node" presStyleLbl="node1" presStyleIdx="1" presStyleCnt="5" custLinFactNeighborY="-2284">
        <dgm:presLayoutVars>
          <dgm:bulletEnabled val="1"/>
        </dgm:presLayoutVars>
      </dgm:prSet>
      <dgm:spPr/>
    </dgm:pt>
    <dgm:pt modelId="{BFA53198-F153-423F-BBB5-B0FFD3A94494}" type="pres">
      <dgm:prSet presAssocID="{E6BEC2C9-FFF6-4B5D-BDF7-85EE54B001A8}" presName="sibTrans" presStyleLbl="sibTrans2D1" presStyleIdx="1" presStyleCnt="4"/>
      <dgm:spPr/>
    </dgm:pt>
    <dgm:pt modelId="{CF7BBBC9-92D0-44F1-974B-F6A5C8DF595B}" type="pres">
      <dgm:prSet presAssocID="{E6BEC2C9-FFF6-4B5D-BDF7-85EE54B001A8}" presName="connectorText" presStyleLbl="sibTrans2D1" presStyleIdx="1" presStyleCnt="4"/>
      <dgm:spPr/>
    </dgm:pt>
    <dgm:pt modelId="{E7C5ADDB-AC26-4A14-AE5C-9797C2C97A48}" type="pres">
      <dgm:prSet presAssocID="{166ACDF1-1743-4A0B-B07D-E31DE4A7EFF1}" presName="node" presStyleLbl="node1" presStyleIdx="2" presStyleCnt="5">
        <dgm:presLayoutVars>
          <dgm:bulletEnabled val="1"/>
        </dgm:presLayoutVars>
      </dgm:prSet>
      <dgm:spPr/>
    </dgm:pt>
    <dgm:pt modelId="{95EBC3BF-BE6F-4BCE-9FA7-CA6381F9AAA6}" type="pres">
      <dgm:prSet presAssocID="{5D9A92A8-62EA-4927-9E3C-93CB96A8FACF}" presName="sibTrans" presStyleLbl="sibTrans2D1" presStyleIdx="2" presStyleCnt="4"/>
      <dgm:spPr/>
    </dgm:pt>
    <dgm:pt modelId="{16A472DE-E2AE-46BC-BF8A-E6CD2F4E06FD}" type="pres">
      <dgm:prSet presAssocID="{5D9A92A8-62EA-4927-9E3C-93CB96A8FACF}" presName="connectorText" presStyleLbl="sibTrans2D1" presStyleIdx="2" presStyleCnt="4"/>
      <dgm:spPr/>
    </dgm:pt>
    <dgm:pt modelId="{D16A7912-35BB-491B-977B-0494238A2133}" type="pres">
      <dgm:prSet presAssocID="{2509860E-B0B5-4226-9DE1-5ABCF0F541D0}" presName="node" presStyleLbl="node1" presStyleIdx="3" presStyleCnt="5">
        <dgm:presLayoutVars>
          <dgm:bulletEnabled val="1"/>
        </dgm:presLayoutVars>
      </dgm:prSet>
      <dgm:spPr/>
    </dgm:pt>
    <dgm:pt modelId="{E086CF9C-AF03-4A8F-94CE-6A9100728178}" type="pres">
      <dgm:prSet presAssocID="{3D552C37-AD1C-471C-87D1-7FF8162751D9}" presName="sibTrans" presStyleLbl="sibTrans2D1" presStyleIdx="3" presStyleCnt="4"/>
      <dgm:spPr/>
    </dgm:pt>
    <dgm:pt modelId="{DB8C176C-978C-451A-B5E5-A2D17E91BE5B}" type="pres">
      <dgm:prSet presAssocID="{3D552C37-AD1C-471C-87D1-7FF8162751D9}" presName="connectorText" presStyleLbl="sibTrans2D1" presStyleIdx="3" presStyleCnt="4"/>
      <dgm:spPr/>
    </dgm:pt>
    <dgm:pt modelId="{2D58DCE1-D3AA-45EB-A628-2E8CFBFE7629}" type="pres">
      <dgm:prSet presAssocID="{A8D66A54-78B1-48C1-A6F6-58B1519AF387}" presName="node" presStyleLbl="node1" presStyleIdx="4" presStyleCnt="5">
        <dgm:presLayoutVars>
          <dgm:bulletEnabled val="1"/>
        </dgm:presLayoutVars>
      </dgm:prSet>
      <dgm:spPr/>
    </dgm:pt>
  </dgm:ptLst>
  <dgm:cxnLst>
    <dgm:cxn modelId="{B20EF312-3DA1-436B-B141-109462596AB4}" type="presOf" srcId="{166ACDF1-1743-4A0B-B07D-E31DE4A7EFF1}" destId="{E7C5ADDB-AC26-4A14-AE5C-9797C2C97A48}" srcOrd="0" destOrd="0" presId="urn:microsoft.com/office/officeart/2005/8/layout/process1"/>
    <dgm:cxn modelId="{919D811A-DDA2-49AD-BA2E-ABD2B6EE6384}" srcId="{303FBC69-46AE-4839-B9F3-6E4DE75CF237}" destId="{2509860E-B0B5-4226-9DE1-5ABCF0F541D0}" srcOrd="3" destOrd="0" parTransId="{77E867A4-90FC-4EE1-B428-B208B4DEE27D}" sibTransId="{3D552C37-AD1C-471C-87D1-7FF8162751D9}"/>
    <dgm:cxn modelId="{22431837-69DD-41D0-9E74-7993B9EDF5D0}" type="presOf" srcId="{E6BEC2C9-FFF6-4B5D-BDF7-85EE54B001A8}" destId="{CF7BBBC9-92D0-44F1-974B-F6A5C8DF595B}" srcOrd="1" destOrd="0" presId="urn:microsoft.com/office/officeart/2005/8/layout/process1"/>
    <dgm:cxn modelId="{A818B748-3C0C-4F44-8E37-539D5AAC9A01}" srcId="{303FBC69-46AE-4839-B9F3-6E4DE75CF237}" destId="{A8D66A54-78B1-48C1-A6F6-58B1519AF387}" srcOrd="4" destOrd="0" parTransId="{E0D73BC8-77BF-48CE-89AB-622C92F6495F}" sibTransId="{02CBD16A-9AD2-4C9E-BA27-29F4F1380924}"/>
    <dgm:cxn modelId="{85D50A69-C1AD-42E0-961F-526CB7CE9514}" srcId="{303FBC69-46AE-4839-B9F3-6E4DE75CF237}" destId="{166ACDF1-1743-4A0B-B07D-E31DE4A7EFF1}" srcOrd="2" destOrd="0" parTransId="{6C770451-05CE-4FDF-A15A-A6B1204F19E2}" sibTransId="{5D9A92A8-62EA-4927-9E3C-93CB96A8FACF}"/>
    <dgm:cxn modelId="{0CDE6871-2CBC-4252-9DE7-1EE66E24C3F6}" type="presOf" srcId="{E6BEC2C9-FFF6-4B5D-BDF7-85EE54B001A8}" destId="{BFA53198-F153-423F-BBB5-B0FFD3A94494}" srcOrd="0" destOrd="0" presId="urn:microsoft.com/office/officeart/2005/8/layout/process1"/>
    <dgm:cxn modelId="{24D2DE71-6876-4CCE-9D16-7D05275B895F}" type="presOf" srcId="{5D9A92A8-62EA-4927-9E3C-93CB96A8FACF}" destId="{16A472DE-E2AE-46BC-BF8A-E6CD2F4E06FD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DC1D6E90-FC87-4067-BF5C-6ECACB9297B5}" type="presOf" srcId="{2509860E-B0B5-4226-9DE1-5ABCF0F541D0}" destId="{D16A7912-35BB-491B-977B-0494238A2133}" srcOrd="0" destOrd="0" presId="urn:microsoft.com/office/officeart/2005/8/layout/process1"/>
    <dgm:cxn modelId="{A5A4D8A6-1D17-4BBA-912D-F93222F48460}" type="presOf" srcId="{5D9A92A8-62EA-4927-9E3C-93CB96A8FACF}" destId="{95EBC3BF-BE6F-4BCE-9FA7-CA6381F9AAA6}" srcOrd="0" destOrd="0" presId="urn:microsoft.com/office/officeart/2005/8/layout/process1"/>
    <dgm:cxn modelId="{EE5C42C7-A713-4BEE-A9AC-39C68460850E}" type="presOf" srcId="{3D552C37-AD1C-471C-87D1-7FF8162751D9}" destId="{E086CF9C-AF03-4A8F-94CE-6A9100728178}" srcOrd="0" destOrd="0" presId="urn:microsoft.com/office/officeart/2005/8/layout/process1"/>
    <dgm:cxn modelId="{CD4E47D3-7638-4152-92BB-718778ACA3DC}" type="presOf" srcId="{3D552C37-AD1C-471C-87D1-7FF8162751D9}" destId="{DB8C176C-978C-451A-B5E5-A2D17E91BE5B}" srcOrd="1" destOrd="0" presId="urn:microsoft.com/office/officeart/2005/8/layout/process1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9B2746FE-4E6A-426F-95B2-D287140B7CD5}" type="presOf" srcId="{A8D66A54-78B1-48C1-A6F6-58B1519AF387}" destId="{2D58DCE1-D3AA-45EB-A628-2E8CFBFE7629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  <dgm:cxn modelId="{36D7E317-C753-46A7-83C6-60F1AA5F0BC1}" type="presParOf" srcId="{880531EA-EBA7-4B5C-A93E-80F0516A4815}" destId="{BFA53198-F153-423F-BBB5-B0FFD3A94494}" srcOrd="3" destOrd="0" presId="urn:microsoft.com/office/officeart/2005/8/layout/process1"/>
    <dgm:cxn modelId="{A6B236BE-8435-4EFD-9BBE-582DE23D848C}" type="presParOf" srcId="{BFA53198-F153-423F-BBB5-B0FFD3A94494}" destId="{CF7BBBC9-92D0-44F1-974B-F6A5C8DF595B}" srcOrd="0" destOrd="0" presId="urn:microsoft.com/office/officeart/2005/8/layout/process1"/>
    <dgm:cxn modelId="{DFD1940D-63E3-4DD1-98FD-4B4B2D22613C}" type="presParOf" srcId="{880531EA-EBA7-4B5C-A93E-80F0516A4815}" destId="{E7C5ADDB-AC26-4A14-AE5C-9797C2C97A48}" srcOrd="4" destOrd="0" presId="urn:microsoft.com/office/officeart/2005/8/layout/process1"/>
    <dgm:cxn modelId="{2F4776FC-EFDC-4FD2-AF64-CE95F117BD55}" type="presParOf" srcId="{880531EA-EBA7-4B5C-A93E-80F0516A4815}" destId="{95EBC3BF-BE6F-4BCE-9FA7-CA6381F9AAA6}" srcOrd="5" destOrd="0" presId="urn:microsoft.com/office/officeart/2005/8/layout/process1"/>
    <dgm:cxn modelId="{3C445F26-C705-4E3F-B6E1-1F50DA893948}" type="presParOf" srcId="{95EBC3BF-BE6F-4BCE-9FA7-CA6381F9AAA6}" destId="{16A472DE-E2AE-46BC-BF8A-E6CD2F4E06FD}" srcOrd="0" destOrd="0" presId="urn:microsoft.com/office/officeart/2005/8/layout/process1"/>
    <dgm:cxn modelId="{0387F031-6211-42C3-939C-3A89D446CE90}" type="presParOf" srcId="{880531EA-EBA7-4B5C-A93E-80F0516A4815}" destId="{D16A7912-35BB-491B-977B-0494238A2133}" srcOrd="6" destOrd="0" presId="urn:microsoft.com/office/officeart/2005/8/layout/process1"/>
    <dgm:cxn modelId="{BEEA252C-8307-498B-9740-ADD6653480BD}" type="presParOf" srcId="{880531EA-EBA7-4B5C-A93E-80F0516A4815}" destId="{E086CF9C-AF03-4A8F-94CE-6A9100728178}" srcOrd="7" destOrd="0" presId="urn:microsoft.com/office/officeart/2005/8/layout/process1"/>
    <dgm:cxn modelId="{3B884521-FA33-40FA-82DF-625F106AD97F}" type="presParOf" srcId="{E086CF9C-AF03-4A8F-94CE-6A9100728178}" destId="{DB8C176C-978C-451A-B5E5-A2D17E91BE5B}" srcOrd="0" destOrd="0" presId="urn:microsoft.com/office/officeart/2005/8/layout/process1"/>
    <dgm:cxn modelId="{4A91F4BD-95BF-4D72-8212-183CEA4233C8}" type="presParOf" srcId="{880531EA-EBA7-4B5C-A93E-80F0516A4815}" destId="{2D58DCE1-D3AA-45EB-A628-2E8CFBFE762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800" b="1" dirty="0"/>
            <a:t>JE 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CF11C6A-9EEE-48F1-BE46-33C644745B88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 dirty="0"/>
            <a:t>TB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8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800" b="1"/>
        </a:p>
      </dgm:t>
    </dgm:pt>
    <dgm:pt modelId="{166ACDF1-1743-4A0B-B07D-E31DE4A7EFF1}">
      <dgm:prSet phldrT="[Text]" custT="1"/>
      <dgm:spPr/>
      <dgm:t>
        <a:bodyPr/>
        <a:lstStyle/>
        <a:p>
          <a:r>
            <a:rPr lang="en-US" altLang="ko-KR" sz="800" b="1" dirty="0"/>
            <a:t>Completeness</a:t>
          </a:r>
        </a:p>
      </dgm:t>
    </dgm:pt>
    <dgm:pt modelId="{6C770451-05CE-4FDF-A15A-A6B1204F19E2}" type="parTrans" cxnId="{85D50A69-C1AD-42E0-961F-526CB7CE9514}">
      <dgm:prSet/>
      <dgm:spPr/>
      <dgm:t>
        <a:bodyPr/>
        <a:lstStyle/>
        <a:p>
          <a:endParaRPr lang="en-US" altLang="ko-KR" sz="800" b="1"/>
        </a:p>
      </dgm:t>
    </dgm:pt>
    <dgm:pt modelId="{5D9A92A8-62EA-4927-9E3C-93CB96A8FACF}" type="sibTrans" cxnId="{85D50A69-C1AD-42E0-961F-526CB7CE9514}">
      <dgm:prSet custT="1"/>
      <dgm:spPr/>
      <dgm:t>
        <a:bodyPr/>
        <a:lstStyle/>
        <a:p>
          <a:endParaRPr lang="en-US" altLang="ko-KR" sz="800" b="1"/>
        </a:p>
      </dgm:t>
    </dgm:pt>
    <dgm:pt modelId="{2509860E-B0B5-4226-9DE1-5ABCF0F541D0}">
      <dgm:prSet custT="1"/>
      <dgm:spPr/>
      <dgm:t>
        <a:bodyPr/>
        <a:lstStyle/>
        <a:p>
          <a:r>
            <a:rPr lang="en-US" altLang="ko-KR" sz="800" b="1" dirty="0"/>
            <a:t>CoA Mapping</a:t>
          </a:r>
        </a:p>
      </dgm:t>
    </dgm:pt>
    <dgm:pt modelId="{77E867A4-90FC-4EE1-B428-B208B4DEE27D}" type="parTrans" cxnId="{919D811A-DDA2-49AD-BA2E-ABD2B6EE6384}">
      <dgm:prSet/>
      <dgm:spPr/>
      <dgm:t>
        <a:bodyPr/>
        <a:lstStyle/>
        <a:p>
          <a:endParaRPr lang="en-US" altLang="ko-KR" sz="800" b="1"/>
        </a:p>
      </dgm:t>
    </dgm:pt>
    <dgm:pt modelId="{3D552C37-AD1C-471C-87D1-7FF8162751D9}" type="sibTrans" cxnId="{919D811A-DDA2-49AD-BA2E-ABD2B6EE6384}">
      <dgm:prSet custT="1"/>
      <dgm:spPr/>
      <dgm:t>
        <a:bodyPr/>
        <a:lstStyle/>
        <a:p>
          <a:endParaRPr lang="en-US" altLang="ko-KR" sz="800" b="1"/>
        </a:p>
      </dgm:t>
    </dgm:pt>
    <dgm:pt modelId="{A8D66A54-78B1-48C1-A6F6-58B1519AF387}">
      <dgm:prSet custT="1"/>
      <dgm:spPr/>
      <dgm:t>
        <a:bodyPr/>
        <a:lstStyle/>
        <a:p>
          <a:r>
            <a:rPr lang="en-US" altLang="ko-KR" sz="800" b="1" dirty="0"/>
            <a:t>Master (Dimension Table)</a:t>
          </a:r>
        </a:p>
      </dgm:t>
    </dgm:pt>
    <dgm:pt modelId="{E0D73BC8-77BF-48CE-89AB-622C92F6495F}" type="par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02CBD16A-9AD2-4C9E-BA27-29F4F1380924}" type="sib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5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4"/>
      <dgm:spPr/>
    </dgm:pt>
    <dgm:pt modelId="{2CD6B67C-3080-4A49-BD59-594F46EB6193}" type="pres">
      <dgm:prSet presAssocID="{AD4D935B-5074-42E5-B818-188EDCC4AC99}" presName="connectorText" presStyleLbl="sibTrans2D1" presStyleIdx="0" presStyleCnt="4"/>
      <dgm:spPr/>
    </dgm:pt>
    <dgm:pt modelId="{FC6E8171-81C9-43F8-A7BE-163779BFB3B6}" type="pres">
      <dgm:prSet presAssocID="{7CF11C6A-9EEE-48F1-BE46-33C644745B88}" presName="node" presStyleLbl="node1" presStyleIdx="1" presStyleCnt="5" custLinFactNeighborY="-2284">
        <dgm:presLayoutVars>
          <dgm:bulletEnabled val="1"/>
        </dgm:presLayoutVars>
      </dgm:prSet>
      <dgm:spPr/>
    </dgm:pt>
    <dgm:pt modelId="{BFA53198-F153-423F-BBB5-B0FFD3A94494}" type="pres">
      <dgm:prSet presAssocID="{E6BEC2C9-FFF6-4B5D-BDF7-85EE54B001A8}" presName="sibTrans" presStyleLbl="sibTrans2D1" presStyleIdx="1" presStyleCnt="4"/>
      <dgm:spPr/>
    </dgm:pt>
    <dgm:pt modelId="{CF7BBBC9-92D0-44F1-974B-F6A5C8DF595B}" type="pres">
      <dgm:prSet presAssocID="{E6BEC2C9-FFF6-4B5D-BDF7-85EE54B001A8}" presName="connectorText" presStyleLbl="sibTrans2D1" presStyleIdx="1" presStyleCnt="4"/>
      <dgm:spPr/>
    </dgm:pt>
    <dgm:pt modelId="{E7C5ADDB-AC26-4A14-AE5C-9797C2C97A48}" type="pres">
      <dgm:prSet presAssocID="{166ACDF1-1743-4A0B-B07D-E31DE4A7EFF1}" presName="node" presStyleLbl="node1" presStyleIdx="2" presStyleCnt="5">
        <dgm:presLayoutVars>
          <dgm:bulletEnabled val="1"/>
        </dgm:presLayoutVars>
      </dgm:prSet>
      <dgm:spPr/>
    </dgm:pt>
    <dgm:pt modelId="{95EBC3BF-BE6F-4BCE-9FA7-CA6381F9AAA6}" type="pres">
      <dgm:prSet presAssocID="{5D9A92A8-62EA-4927-9E3C-93CB96A8FACF}" presName="sibTrans" presStyleLbl="sibTrans2D1" presStyleIdx="2" presStyleCnt="4"/>
      <dgm:spPr/>
    </dgm:pt>
    <dgm:pt modelId="{16A472DE-E2AE-46BC-BF8A-E6CD2F4E06FD}" type="pres">
      <dgm:prSet presAssocID="{5D9A92A8-62EA-4927-9E3C-93CB96A8FACF}" presName="connectorText" presStyleLbl="sibTrans2D1" presStyleIdx="2" presStyleCnt="4"/>
      <dgm:spPr/>
    </dgm:pt>
    <dgm:pt modelId="{D16A7912-35BB-491B-977B-0494238A2133}" type="pres">
      <dgm:prSet presAssocID="{2509860E-B0B5-4226-9DE1-5ABCF0F541D0}" presName="node" presStyleLbl="node1" presStyleIdx="3" presStyleCnt="5">
        <dgm:presLayoutVars>
          <dgm:bulletEnabled val="1"/>
        </dgm:presLayoutVars>
      </dgm:prSet>
      <dgm:spPr/>
    </dgm:pt>
    <dgm:pt modelId="{E086CF9C-AF03-4A8F-94CE-6A9100728178}" type="pres">
      <dgm:prSet presAssocID="{3D552C37-AD1C-471C-87D1-7FF8162751D9}" presName="sibTrans" presStyleLbl="sibTrans2D1" presStyleIdx="3" presStyleCnt="4"/>
      <dgm:spPr/>
    </dgm:pt>
    <dgm:pt modelId="{DB8C176C-978C-451A-B5E5-A2D17E91BE5B}" type="pres">
      <dgm:prSet presAssocID="{3D552C37-AD1C-471C-87D1-7FF8162751D9}" presName="connectorText" presStyleLbl="sibTrans2D1" presStyleIdx="3" presStyleCnt="4"/>
      <dgm:spPr/>
    </dgm:pt>
    <dgm:pt modelId="{2D58DCE1-D3AA-45EB-A628-2E8CFBFE7629}" type="pres">
      <dgm:prSet presAssocID="{A8D66A54-78B1-48C1-A6F6-58B1519AF387}" presName="node" presStyleLbl="node1" presStyleIdx="4" presStyleCnt="5">
        <dgm:presLayoutVars>
          <dgm:bulletEnabled val="1"/>
        </dgm:presLayoutVars>
      </dgm:prSet>
      <dgm:spPr/>
    </dgm:pt>
  </dgm:ptLst>
  <dgm:cxnLst>
    <dgm:cxn modelId="{B20EF312-3DA1-436B-B141-109462596AB4}" type="presOf" srcId="{166ACDF1-1743-4A0B-B07D-E31DE4A7EFF1}" destId="{E7C5ADDB-AC26-4A14-AE5C-9797C2C97A48}" srcOrd="0" destOrd="0" presId="urn:microsoft.com/office/officeart/2005/8/layout/process1"/>
    <dgm:cxn modelId="{919D811A-DDA2-49AD-BA2E-ABD2B6EE6384}" srcId="{303FBC69-46AE-4839-B9F3-6E4DE75CF237}" destId="{2509860E-B0B5-4226-9DE1-5ABCF0F541D0}" srcOrd="3" destOrd="0" parTransId="{77E867A4-90FC-4EE1-B428-B208B4DEE27D}" sibTransId="{3D552C37-AD1C-471C-87D1-7FF8162751D9}"/>
    <dgm:cxn modelId="{22431837-69DD-41D0-9E74-7993B9EDF5D0}" type="presOf" srcId="{E6BEC2C9-FFF6-4B5D-BDF7-85EE54B001A8}" destId="{CF7BBBC9-92D0-44F1-974B-F6A5C8DF595B}" srcOrd="1" destOrd="0" presId="urn:microsoft.com/office/officeart/2005/8/layout/process1"/>
    <dgm:cxn modelId="{A818B748-3C0C-4F44-8E37-539D5AAC9A01}" srcId="{303FBC69-46AE-4839-B9F3-6E4DE75CF237}" destId="{A8D66A54-78B1-48C1-A6F6-58B1519AF387}" srcOrd="4" destOrd="0" parTransId="{E0D73BC8-77BF-48CE-89AB-622C92F6495F}" sibTransId="{02CBD16A-9AD2-4C9E-BA27-29F4F1380924}"/>
    <dgm:cxn modelId="{85D50A69-C1AD-42E0-961F-526CB7CE9514}" srcId="{303FBC69-46AE-4839-B9F3-6E4DE75CF237}" destId="{166ACDF1-1743-4A0B-B07D-E31DE4A7EFF1}" srcOrd="2" destOrd="0" parTransId="{6C770451-05CE-4FDF-A15A-A6B1204F19E2}" sibTransId="{5D9A92A8-62EA-4927-9E3C-93CB96A8FACF}"/>
    <dgm:cxn modelId="{0CDE6871-2CBC-4252-9DE7-1EE66E24C3F6}" type="presOf" srcId="{E6BEC2C9-FFF6-4B5D-BDF7-85EE54B001A8}" destId="{BFA53198-F153-423F-BBB5-B0FFD3A94494}" srcOrd="0" destOrd="0" presId="urn:microsoft.com/office/officeart/2005/8/layout/process1"/>
    <dgm:cxn modelId="{24D2DE71-6876-4CCE-9D16-7D05275B895F}" type="presOf" srcId="{5D9A92A8-62EA-4927-9E3C-93CB96A8FACF}" destId="{16A472DE-E2AE-46BC-BF8A-E6CD2F4E06FD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DC1D6E90-FC87-4067-BF5C-6ECACB9297B5}" type="presOf" srcId="{2509860E-B0B5-4226-9DE1-5ABCF0F541D0}" destId="{D16A7912-35BB-491B-977B-0494238A2133}" srcOrd="0" destOrd="0" presId="urn:microsoft.com/office/officeart/2005/8/layout/process1"/>
    <dgm:cxn modelId="{A5A4D8A6-1D17-4BBA-912D-F93222F48460}" type="presOf" srcId="{5D9A92A8-62EA-4927-9E3C-93CB96A8FACF}" destId="{95EBC3BF-BE6F-4BCE-9FA7-CA6381F9AAA6}" srcOrd="0" destOrd="0" presId="urn:microsoft.com/office/officeart/2005/8/layout/process1"/>
    <dgm:cxn modelId="{EE5C42C7-A713-4BEE-A9AC-39C68460850E}" type="presOf" srcId="{3D552C37-AD1C-471C-87D1-7FF8162751D9}" destId="{E086CF9C-AF03-4A8F-94CE-6A9100728178}" srcOrd="0" destOrd="0" presId="urn:microsoft.com/office/officeart/2005/8/layout/process1"/>
    <dgm:cxn modelId="{CD4E47D3-7638-4152-92BB-718778ACA3DC}" type="presOf" srcId="{3D552C37-AD1C-471C-87D1-7FF8162751D9}" destId="{DB8C176C-978C-451A-B5E5-A2D17E91BE5B}" srcOrd="1" destOrd="0" presId="urn:microsoft.com/office/officeart/2005/8/layout/process1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9B2746FE-4E6A-426F-95B2-D287140B7CD5}" type="presOf" srcId="{A8D66A54-78B1-48C1-A6F6-58B1519AF387}" destId="{2D58DCE1-D3AA-45EB-A628-2E8CFBFE7629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  <dgm:cxn modelId="{36D7E317-C753-46A7-83C6-60F1AA5F0BC1}" type="presParOf" srcId="{880531EA-EBA7-4B5C-A93E-80F0516A4815}" destId="{BFA53198-F153-423F-BBB5-B0FFD3A94494}" srcOrd="3" destOrd="0" presId="urn:microsoft.com/office/officeart/2005/8/layout/process1"/>
    <dgm:cxn modelId="{A6B236BE-8435-4EFD-9BBE-582DE23D848C}" type="presParOf" srcId="{BFA53198-F153-423F-BBB5-B0FFD3A94494}" destId="{CF7BBBC9-92D0-44F1-974B-F6A5C8DF595B}" srcOrd="0" destOrd="0" presId="urn:microsoft.com/office/officeart/2005/8/layout/process1"/>
    <dgm:cxn modelId="{DFD1940D-63E3-4DD1-98FD-4B4B2D22613C}" type="presParOf" srcId="{880531EA-EBA7-4B5C-A93E-80F0516A4815}" destId="{E7C5ADDB-AC26-4A14-AE5C-9797C2C97A48}" srcOrd="4" destOrd="0" presId="urn:microsoft.com/office/officeart/2005/8/layout/process1"/>
    <dgm:cxn modelId="{2F4776FC-EFDC-4FD2-AF64-CE95F117BD55}" type="presParOf" srcId="{880531EA-EBA7-4B5C-A93E-80F0516A4815}" destId="{95EBC3BF-BE6F-4BCE-9FA7-CA6381F9AAA6}" srcOrd="5" destOrd="0" presId="urn:microsoft.com/office/officeart/2005/8/layout/process1"/>
    <dgm:cxn modelId="{3C445F26-C705-4E3F-B6E1-1F50DA893948}" type="presParOf" srcId="{95EBC3BF-BE6F-4BCE-9FA7-CA6381F9AAA6}" destId="{16A472DE-E2AE-46BC-BF8A-E6CD2F4E06FD}" srcOrd="0" destOrd="0" presId="urn:microsoft.com/office/officeart/2005/8/layout/process1"/>
    <dgm:cxn modelId="{0387F031-6211-42C3-939C-3A89D446CE90}" type="presParOf" srcId="{880531EA-EBA7-4B5C-A93E-80F0516A4815}" destId="{D16A7912-35BB-491B-977B-0494238A2133}" srcOrd="6" destOrd="0" presId="urn:microsoft.com/office/officeart/2005/8/layout/process1"/>
    <dgm:cxn modelId="{BEEA252C-8307-498B-9740-ADD6653480BD}" type="presParOf" srcId="{880531EA-EBA7-4B5C-A93E-80F0516A4815}" destId="{E086CF9C-AF03-4A8F-94CE-6A9100728178}" srcOrd="7" destOrd="0" presId="urn:microsoft.com/office/officeart/2005/8/layout/process1"/>
    <dgm:cxn modelId="{3B884521-FA33-40FA-82DF-625F106AD97F}" type="presParOf" srcId="{E086CF9C-AF03-4A8F-94CE-6A9100728178}" destId="{DB8C176C-978C-451A-B5E5-A2D17E91BE5B}" srcOrd="0" destOrd="0" presId="urn:microsoft.com/office/officeart/2005/8/layout/process1"/>
    <dgm:cxn modelId="{4A91F4BD-95BF-4D72-8212-183CEA4233C8}" type="presParOf" srcId="{880531EA-EBA7-4B5C-A93E-80F0516A4815}" destId="{2D58DCE1-D3AA-45EB-A628-2E8CFBFE762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800" b="1" dirty="0"/>
            <a:t>JE 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CF11C6A-9EEE-48F1-BE46-33C644745B88}">
      <dgm:prSet phldrT="[Text]" custT="1"/>
      <dgm:spPr/>
      <dgm:t>
        <a:bodyPr/>
        <a:lstStyle/>
        <a:p>
          <a:r>
            <a:rPr lang="en-US" altLang="ko-KR" sz="800" b="1" dirty="0"/>
            <a:t>TB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8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800" b="1"/>
        </a:p>
      </dgm:t>
    </dgm:pt>
    <dgm:pt modelId="{166ACDF1-1743-4A0B-B07D-E31DE4A7EFF1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 dirty="0"/>
            <a:t>Completeness</a:t>
          </a:r>
        </a:p>
      </dgm:t>
    </dgm:pt>
    <dgm:pt modelId="{6C770451-05CE-4FDF-A15A-A6B1204F19E2}" type="parTrans" cxnId="{85D50A69-C1AD-42E0-961F-526CB7CE9514}">
      <dgm:prSet/>
      <dgm:spPr/>
      <dgm:t>
        <a:bodyPr/>
        <a:lstStyle/>
        <a:p>
          <a:endParaRPr lang="en-US" altLang="ko-KR" sz="800" b="1"/>
        </a:p>
      </dgm:t>
    </dgm:pt>
    <dgm:pt modelId="{5D9A92A8-62EA-4927-9E3C-93CB96A8FACF}" type="sibTrans" cxnId="{85D50A69-C1AD-42E0-961F-526CB7CE9514}">
      <dgm:prSet custT="1"/>
      <dgm:spPr/>
      <dgm:t>
        <a:bodyPr/>
        <a:lstStyle/>
        <a:p>
          <a:endParaRPr lang="en-US" altLang="ko-KR" sz="800" b="1"/>
        </a:p>
      </dgm:t>
    </dgm:pt>
    <dgm:pt modelId="{2509860E-B0B5-4226-9DE1-5ABCF0F541D0}">
      <dgm:prSet custT="1"/>
      <dgm:spPr/>
      <dgm:t>
        <a:bodyPr/>
        <a:lstStyle/>
        <a:p>
          <a:r>
            <a:rPr lang="en-US" altLang="ko-KR" sz="800" b="1" dirty="0"/>
            <a:t>CoA Mapping</a:t>
          </a:r>
        </a:p>
      </dgm:t>
    </dgm:pt>
    <dgm:pt modelId="{77E867A4-90FC-4EE1-B428-B208B4DEE27D}" type="parTrans" cxnId="{919D811A-DDA2-49AD-BA2E-ABD2B6EE6384}">
      <dgm:prSet/>
      <dgm:spPr/>
      <dgm:t>
        <a:bodyPr/>
        <a:lstStyle/>
        <a:p>
          <a:endParaRPr lang="en-US" altLang="ko-KR" sz="800" b="1"/>
        </a:p>
      </dgm:t>
    </dgm:pt>
    <dgm:pt modelId="{3D552C37-AD1C-471C-87D1-7FF8162751D9}" type="sibTrans" cxnId="{919D811A-DDA2-49AD-BA2E-ABD2B6EE6384}">
      <dgm:prSet custT="1"/>
      <dgm:spPr/>
      <dgm:t>
        <a:bodyPr/>
        <a:lstStyle/>
        <a:p>
          <a:endParaRPr lang="en-US" altLang="ko-KR" sz="800" b="1"/>
        </a:p>
      </dgm:t>
    </dgm:pt>
    <dgm:pt modelId="{A8D66A54-78B1-48C1-A6F6-58B1519AF387}">
      <dgm:prSet custT="1"/>
      <dgm:spPr/>
      <dgm:t>
        <a:bodyPr/>
        <a:lstStyle/>
        <a:p>
          <a:r>
            <a:rPr lang="en-US" altLang="ko-KR" sz="800" b="1" dirty="0"/>
            <a:t>Master (Dimension Table)</a:t>
          </a:r>
        </a:p>
      </dgm:t>
    </dgm:pt>
    <dgm:pt modelId="{E0D73BC8-77BF-48CE-89AB-622C92F6495F}" type="par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02CBD16A-9AD2-4C9E-BA27-29F4F1380924}" type="sib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5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4"/>
      <dgm:spPr/>
    </dgm:pt>
    <dgm:pt modelId="{2CD6B67C-3080-4A49-BD59-594F46EB6193}" type="pres">
      <dgm:prSet presAssocID="{AD4D935B-5074-42E5-B818-188EDCC4AC99}" presName="connectorText" presStyleLbl="sibTrans2D1" presStyleIdx="0" presStyleCnt="4"/>
      <dgm:spPr/>
    </dgm:pt>
    <dgm:pt modelId="{FC6E8171-81C9-43F8-A7BE-163779BFB3B6}" type="pres">
      <dgm:prSet presAssocID="{7CF11C6A-9EEE-48F1-BE46-33C644745B88}" presName="node" presStyleLbl="node1" presStyleIdx="1" presStyleCnt="5" custLinFactNeighborY="-2284">
        <dgm:presLayoutVars>
          <dgm:bulletEnabled val="1"/>
        </dgm:presLayoutVars>
      </dgm:prSet>
      <dgm:spPr/>
    </dgm:pt>
    <dgm:pt modelId="{BFA53198-F153-423F-BBB5-B0FFD3A94494}" type="pres">
      <dgm:prSet presAssocID="{E6BEC2C9-FFF6-4B5D-BDF7-85EE54B001A8}" presName="sibTrans" presStyleLbl="sibTrans2D1" presStyleIdx="1" presStyleCnt="4"/>
      <dgm:spPr/>
    </dgm:pt>
    <dgm:pt modelId="{CF7BBBC9-92D0-44F1-974B-F6A5C8DF595B}" type="pres">
      <dgm:prSet presAssocID="{E6BEC2C9-FFF6-4B5D-BDF7-85EE54B001A8}" presName="connectorText" presStyleLbl="sibTrans2D1" presStyleIdx="1" presStyleCnt="4"/>
      <dgm:spPr/>
    </dgm:pt>
    <dgm:pt modelId="{E7C5ADDB-AC26-4A14-AE5C-9797C2C97A48}" type="pres">
      <dgm:prSet presAssocID="{166ACDF1-1743-4A0B-B07D-E31DE4A7EFF1}" presName="node" presStyleLbl="node1" presStyleIdx="2" presStyleCnt="5">
        <dgm:presLayoutVars>
          <dgm:bulletEnabled val="1"/>
        </dgm:presLayoutVars>
      </dgm:prSet>
      <dgm:spPr/>
    </dgm:pt>
    <dgm:pt modelId="{95EBC3BF-BE6F-4BCE-9FA7-CA6381F9AAA6}" type="pres">
      <dgm:prSet presAssocID="{5D9A92A8-62EA-4927-9E3C-93CB96A8FACF}" presName="sibTrans" presStyleLbl="sibTrans2D1" presStyleIdx="2" presStyleCnt="4"/>
      <dgm:spPr/>
    </dgm:pt>
    <dgm:pt modelId="{16A472DE-E2AE-46BC-BF8A-E6CD2F4E06FD}" type="pres">
      <dgm:prSet presAssocID="{5D9A92A8-62EA-4927-9E3C-93CB96A8FACF}" presName="connectorText" presStyleLbl="sibTrans2D1" presStyleIdx="2" presStyleCnt="4"/>
      <dgm:spPr/>
    </dgm:pt>
    <dgm:pt modelId="{D16A7912-35BB-491B-977B-0494238A2133}" type="pres">
      <dgm:prSet presAssocID="{2509860E-B0B5-4226-9DE1-5ABCF0F541D0}" presName="node" presStyleLbl="node1" presStyleIdx="3" presStyleCnt="5">
        <dgm:presLayoutVars>
          <dgm:bulletEnabled val="1"/>
        </dgm:presLayoutVars>
      </dgm:prSet>
      <dgm:spPr/>
    </dgm:pt>
    <dgm:pt modelId="{E086CF9C-AF03-4A8F-94CE-6A9100728178}" type="pres">
      <dgm:prSet presAssocID="{3D552C37-AD1C-471C-87D1-7FF8162751D9}" presName="sibTrans" presStyleLbl="sibTrans2D1" presStyleIdx="3" presStyleCnt="4"/>
      <dgm:spPr/>
    </dgm:pt>
    <dgm:pt modelId="{DB8C176C-978C-451A-B5E5-A2D17E91BE5B}" type="pres">
      <dgm:prSet presAssocID="{3D552C37-AD1C-471C-87D1-7FF8162751D9}" presName="connectorText" presStyleLbl="sibTrans2D1" presStyleIdx="3" presStyleCnt="4"/>
      <dgm:spPr/>
    </dgm:pt>
    <dgm:pt modelId="{2D58DCE1-D3AA-45EB-A628-2E8CFBFE7629}" type="pres">
      <dgm:prSet presAssocID="{A8D66A54-78B1-48C1-A6F6-58B1519AF387}" presName="node" presStyleLbl="node1" presStyleIdx="4" presStyleCnt="5">
        <dgm:presLayoutVars>
          <dgm:bulletEnabled val="1"/>
        </dgm:presLayoutVars>
      </dgm:prSet>
      <dgm:spPr/>
    </dgm:pt>
  </dgm:ptLst>
  <dgm:cxnLst>
    <dgm:cxn modelId="{B20EF312-3DA1-436B-B141-109462596AB4}" type="presOf" srcId="{166ACDF1-1743-4A0B-B07D-E31DE4A7EFF1}" destId="{E7C5ADDB-AC26-4A14-AE5C-9797C2C97A48}" srcOrd="0" destOrd="0" presId="urn:microsoft.com/office/officeart/2005/8/layout/process1"/>
    <dgm:cxn modelId="{919D811A-DDA2-49AD-BA2E-ABD2B6EE6384}" srcId="{303FBC69-46AE-4839-B9F3-6E4DE75CF237}" destId="{2509860E-B0B5-4226-9DE1-5ABCF0F541D0}" srcOrd="3" destOrd="0" parTransId="{77E867A4-90FC-4EE1-B428-B208B4DEE27D}" sibTransId="{3D552C37-AD1C-471C-87D1-7FF8162751D9}"/>
    <dgm:cxn modelId="{22431837-69DD-41D0-9E74-7993B9EDF5D0}" type="presOf" srcId="{E6BEC2C9-FFF6-4B5D-BDF7-85EE54B001A8}" destId="{CF7BBBC9-92D0-44F1-974B-F6A5C8DF595B}" srcOrd="1" destOrd="0" presId="urn:microsoft.com/office/officeart/2005/8/layout/process1"/>
    <dgm:cxn modelId="{A818B748-3C0C-4F44-8E37-539D5AAC9A01}" srcId="{303FBC69-46AE-4839-B9F3-6E4DE75CF237}" destId="{A8D66A54-78B1-48C1-A6F6-58B1519AF387}" srcOrd="4" destOrd="0" parTransId="{E0D73BC8-77BF-48CE-89AB-622C92F6495F}" sibTransId="{02CBD16A-9AD2-4C9E-BA27-29F4F1380924}"/>
    <dgm:cxn modelId="{85D50A69-C1AD-42E0-961F-526CB7CE9514}" srcId="{303FBC69-46AE-4839-B9F3-6E4DE75CF237}" destId="{166ACDF1-1743-4A0B-B07D-E31DE4A7EFF1}" srcOrd="2" destOrd="0" parTransId="{6C770451-05CE-4FDF-A15A-A6B1204F19E2}" sibTransId="{5D9A92A8-62EA-4927-9E3C-93CB96A8FACF}"/>
    <dgm:cxn modelId="{0CDE6871-2CBC-4252-9DE7-1EE66E24C3F6}" type="presOf" srcId="{E6BEC2C9-FFF6-4B5D-BDF7-85EE54B001A8}" destId="{BFA53198-F153-423F-BBB5-B0FFD3A94494}" srcOrd="0" destOrd="0" presId="urn:microsoft.com/office/officeart/2005/8/layout/process1"/>
    <dgm:cxn modelId="{24D2DE71-6876-4CCE-9D16-7D05275B895F}" type="presOf" srcId="{5D9A92A8-62EA-4927-9E3C-93CB96A8FACF}" destId="{16A472DE-E2AE-46BC-BF8A-E6CD2F4E06FD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DC1D6E90-FC87-4067-BF5C-6ECACB9297B5}" type="presOf" srcId="{2509860E-B0B5-4226-9DE1-5ABCF0F541D0}" destId="{D16A7912-35BB-491B-977B-0494238A2133}" srcOrd="0" destOrd="0" presId="urn:microsoft.com/office/officeart/2005/8/layout/process1"/>
    <dgm:cxn modelId="{A5A4D8A6-1D17-4BBA-912D-F93222F48460}" type="presOf" srcId="{5D9A92A8-62EA-4927-9E3C-93CB96A8FACF}" destId="{95EBC3BF-BE6F-4BCE-9FA7-CA6381F9AAA6}" srcOrd="0" destOrd="0" presId="urn:microsoft.com/office/officeart/2005/8/layout/process1"/>
    <dgm:cxn modelId="{EE5C42C7-A713-4BEE-A9AC-39C68460850E}" type="presOf" srcId="{3D552C37-AD1C-471C-87D1-7FF8162751D9}" destId="{E086CF9C-AF03-4A8F-94CE-6A9100728178}" srcOrd="0" destOrd="0" presId="urn:microsoft.com/office/officeart/2005/8/layout/process1"/>
    <dgm:cxn modelId="{CD4E47D3-7638-4152-92BB-718778ACA3DC}" type="presOf" srcId="{3D552C37-AD1C-471C-87D1-7FF8162751D9}" destId="{DB8C176C-978C-451A-B5E5-A2D17E91BE5B}" srcOrd="1" destOrd="0" presId="urn:microsoft.com/office/officeart/2005/8/layout/process1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9B2746FE-4E6A-426F-95B2-D287140B7CD5}" type="presOf" srcId="{A8D66A54-78B1-48C1-A6F6-58B1519AF387}" destId="{2D58DCE1-D3AA-45EB-A628-2E8CFBFE7629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  <dgm:cxn modelId="{36D7E317-C753-46A7-83C6-60F1AA5F0BC1}" type="presParOf" srcId="{880531EA-EBA7-4B5C-A93E-80F0516A4815}" destId="{BFA53198-F153-423F-BBB5-B0FFD3A94494}" srcOrd="3" destOrd="0" presId="urn:microsoft.com/office/officeart/2005/8/layout/process1"/>
    <dgm:cxn modelId="{A6B236BE-8435-4EFD-9BBE-582DE23D848C}" type="presParOf" srcId="{BFA53198-F153-423F-BBB5-B0FFD3A94494}" destId="{CF7BBBC9-92D0-44F1-974B-F6A5C8DF595B}" srcOrd="0" destOrd="0" presId="urn:microsoft.com/office/officeart/2005/8/layout/process1"/>
    <dgm:cxn modelId="{DFD1940D-63E3-4DD1-98FD-4B4B2D22613C}" type="presParOf" srcId="{880531EA-EBA7-4B5C-A93E-80F0516A4815}" destId="{E7C5ADDB-AC26-4A14-AE5C-9797C2C97A48}" srcOrd="4" destOrd="0" presId="urn:microsoft.com/office/officeart/2005/8/layout/process1"/>
    <dgm:cxn modelId="{2F4776FC-EFDC-4FD2-AF64-CE95F117BD55}" type="presParOf" srcId="{880531EA-EBA7-4B5C-A93E-80F0516A4815}" destId="{95EBC3BF-BE6F-4BCE-9FA7-CA6381F9AAA6}" srcOrd="5" destOrd="0" presId="urn:microsoft.com/office/officeart/2005/8/layout/process1"/>
    <dgm:cxn modelId="{3C445F26-C705-4E3F-B6E1-1F50DA893948}" type="presParOf" srcId="{95EBC3BF-BE6F-4BCE-9FA7-CA6381F9AAA6}" destId="{16A472DE-E2AE-46BC-BF8A-E6CD2F4E06FD}" srcOrd="0" destOrd="0" presId="urn:microsoft.com/office/officeart/2005/8/layout/process1"/>
    <dgm:cxn modelId="{0387F031-6211-42C3-939C-3A89D446CE90}" type="presParOf" srcId="{880531EA-EBA7-4B5C-A93E-80F0516A4815}" destId="{D16A7912-35BB-491B-977B-0494238A2133}" srcOrd="6" destOrd="0" presId="urn:microsoft.com/office/officeart/2005/8/layout/process1"/>
    <dgm:cxn modelId="{BEEA252C-8307-498B-9740-ADD6653480BD}" type="presParOf" srcId="{880531EA-EBA7-4B5C-A93E-80F0516A4815}" destId="{E086CF9C-AF03-4A8F-94CE-6A9100728178}" srcOrd="7" destOrd="0" presId="urn:microsoft.com/office/officeart/2005/8/layout/process1"/>
    <dgm:cxn modelId="{3B884521-FA33-40FA-82DF-625F106AD97F}" type="presParOf" srcId="{E086CF9C-AF03-4A8F-94CE-6A9100728178}" destId="{DB8C176C-978C-451A-B5E5-A2D17E91BE5B}" srcOrd="0" destOrd="0" presId="urn:microsoft.com/office/officeart/2005/8/layout/process1"/>
    <dgm:cxn modelId="{4A91F4BD-95BF-4D72-8212-183CEA4233C8}" type="presParOf" srcId="{880531EA-EBA7-4B5C-A93E-80F0516A4815}" destId="{2D58DCE1-D3AA-45EB-A628-2E8CFBFE762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800" b="1" dirty="0"/>
            <a:t>JE 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CF11C6A-9EEE-48F1-BE46-33C644745B88}">
      <dgm:prSet phldrT="[Text]" custT="1"/>
      <dgm:spPr/>
      <dgm:t>
        <a:bodyPr/>
        <a:lstStyle/>
        <a:p>
          <a:r>
            <a:rPr lang="en-US" altLang="ko-KR" sz="800" b="1" dirty="0"/>
            <a:t>TB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8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800" b="1"/>
        </a:p>
      </dgm:t>
    </dgm:pt>
    <dgm:pt modelId="{166ACDF1-1743-4A0B-B07D-E31DE4A7EFF1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 dirty="0"/>
            <a:t>Completeness</a:t>
          </a:r>
        </a:p>
      </dgm:t>
    </dgm:pt>
    <dgm:pt modelId="{6C770451-05CE-4FDF-A15A-A6B1204F19E2}" type="parTrans" cxnId="{85D50A69-C1AD-42E0-961F-526CB7CE9514}">
      <dgm:prSet/>
      <dgm:spPr/>
      <dgm:t>
        <a:bodyPr/>
        <a:lstStyle/>
        <a:p>
          <a:endParaRPr lang="en-US" altLang="ko-KR" sz="800" b="1"/>
        </a:p>
      </dgm:t>
    </dgm:pt>
    <dgm:pt modelId="{5D9A92A8-62EA-4927-9E3C-93CB96A8FACF}" type="sibTrans" cxnId="{85D50A69-C1AD-42E0-961F-526CB7CE9514}">
      <dgm:prSet custT="1"/>
      <dgm:spPr/>
      <dgm:t>
        <a:bodyPr/>
        <a:lstStyle/>
        <a:p>
          <a:endParaRPr lang="en-US" altLang="ko-KR" sz="800" b="1"/>
        </a:p>
      </dgm:t>
    </dgm:pt>
    <dgm:pt modelId="{2509860E-B0B5-4226-9DE1-5ABCF0F541D0}">
      <dgm:prSet custT="1"/>
      <dgm:spPr/>
      <dgm:t>
        <a:bodyPr/>
        <a:lstStyle/>
        <a:p>
          <a:r>
            <a:rPr lang="en-US" altLang="ko-KR" sz="800" b="1" dirty="0"/>
            <a:t>CoA Mapping</a:t>
          </a:r>
        </a:p>
      </dgm:t>
    </dgm:pt>
    <dgm:pt modelId="{77E867A4-90FC-4EE1-B428-B208B4DEE27D}" type="parTrans" cxnId="{919D811A-DDA2-49AD-BA2E-ABD2B6EE6384}">
      <dgm:prSet/>
      <dgm:spPr/>
      <dgm:t>
        <a:bodyPr/>
        <a:lstStyle/>
        <a:p>
          <a:endParaRPr lang="en-US" altLang="ko-KR" sz="800" b="1"/>
        </a:p>
      </dgm:t>
    </dgm:pt>
    <dgm:pt modelId="{3D552C37-AD1C-471C-87D1-7FF8162751D9}" type="sibTrans" cxnId="{919D811A-DDA2-49AD-BA2E-ABD2B6EE6384}">
      <dgm:prSet custT="1"/>
      <dgm:spPr/>
      <dgm:t>
        <a:bodyPr/>
        <a:lstStyle/>
        <a:p>
          <a:endParaRPr lang="en-US" altLang="ko-KR" sz="800" b="1"/>
        </a:p>
      </dgm:t>
    </dgm:pt>
    <dgm:pt modelId="{A8D66A54-78B1-48C1-A6F6-58B1519AF387}">
      <dgm:prSet custT="1"/>
      <dgm:spPr/>
      <dgm:t>
        <a:bodyPr/>
        <a:lstStyle/>
        <a:p>
          <a:r>
            <a:rPr lang="en-US" altLang="ko-KR" sz="800" b="1" dirty="0"/>
            <a:t>Master (Dimension Table)</a:t>
          </a:r>
        </a:p>
      </dgm:t>
    </dgm:pt>
    <dgm:pt modelId="{E0D73BC8-77BF-48CE-89AB-622C92F6495F}" type="par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02CBD16A-9AD2-4C9E-BA27-29F4F1380924}" type="sib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5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4"/>
      <dgm:spPr/>
    </dgm:pt>
    <dgm:pt modelId="{2CD6B67C-3080-4A49-BD59-594F46EB6193}" type="pres">
      <dgm:prSet presAssocID="{AD4D935B-5074-42E5-B818-188EDCC4AC99}" presName="connectorText" presStyleLbl="sibTrans2D1" presStyleIdx="0" presStyleCnt="4"/>
      <dgm:spPr/>
    </dgm:pt>
    <dgm:pt modelId="{FC6E8171-81C9-43F8-A7BE-163779BFB3B6}" type="pres">
      <dgm:prSet presAssocID="{7CF11C6A-9EEE-48F1-BE46-33C644745B88}" presName="node" presStyleLbl="node1" presStyleIdx="1" presStyleCnt="5" custLinFactNeighborY="-2284">
        <dgm:presLayoutVars>
          <dgm:bulletEnabled val="1"/>
        </dgm:presLayoutVars>
      </dgm:prSet>
      <dgm:spPr/>
    </dgm:pt>
    <dgm:pt modelId="{BFA53198-F153-423F-BBB5-B0FFD3A94494}" type="pres">
      <dgm:prSet presAssocID="{E6BEC2C9-FFF6-4B5D-BDF7-85EE54B001A8}" presName="sibTrans" presStyleLbl="sibTrans2D1" presStyleIdx="1" presStyleCnt="4"/>
      <dgm:spPr/>
    </dgm:pt>
    <dgm:pt modelId="{CF7BBBC9-92D0-44F1-974B-F6A5C8DF595B}" type="pres">
      <dgm:prSet presAssocID="{E6BEC2C9-FFF6-4B5D-BDF7-85EE54B001A8}" presName="connectorText" presStyleLbl="sibTrans2D1" presStyleIdx="1" presStyleCnt="4"/>
      <dgm:spPr/>
    </dgm:pt>
    <dgm:pt modelId="{E7C5ADDB-AC26-4A14-AE5C-9797C2C97A48}" type="pres">
      <dgm:prSet presAssocID="{166ACDF1-1743-4A0B-B07D-E31DE4A7EFF1}" presName="node" presStyleLbl="node1" presStyleIdx="2" presStyleCnt="5">
        <dgm:presLayoutVars>
          <dgm:bulletEnabled val="1"/>
        </dgm:presLayoutVars>
      </dgm:prSet>
      <dgm:spPr/>
    </dgm:pt>
    <dgm:pt modelId="{95EBC3BF-BE6F-4BCE-9FA7-CA6381F9AAA6}" type="pres">
      <dgm:prSet presAssocID="{5D9A92A8-62EA-4927-9E3C-93CB96A8FACF}" presName="sibTrans" presStyleLbl="sibTrans2D1" presStyleIdx="2" presStyleCnt="4"/>
      <dgm:spPr/>
    </dgm:pt>
    <dgm:pt modelId="{16A472DE-E2AE-46BC-BF8A-E6CD2F4E06FD}" type="pres">
      <dgm:prSet presAssocID="{5D9A92A8-62EA-4927-9E3C-93CB96A8FACF}" presName="connectorText" presStyleLbl="sibTrans2D1" presStyleIdx="2" presStyleCnt="4"/>
      <dgm:spPr/>
    </dgm:pt>
    <dgm:pt modelId="{D16A7912-35BB-491B-977B-0494238A2133}" type="pres">
      <dgm:prSet presAssocID="{2509860E-B0B5-4226-9DE1-5ABCF0F541D0}" presName="node" presStyleLbl="node1" presStyleIdx="3" presStyleCnt="5">
        <dgm:presLayoutVars>
          <dgm:bulletEnabled val="1"/>
        </dgm:presLayoutVars>
      </dgm:prSet>
      <dgm:spPr/>
    </dgm:pt>
    <dgm:pt modelId="{E086CF9C-AF03-4A8F-94CE-6A9100728178}" type="pres">
      <dgm:prSet presAssocID="{3D552C37-AD1C-471C-87D1-7FF8162751D9}" presName="sibTrans" presStyleLbl="sibTrans2D1" presStyleIdx="3" presStyleCnt="4"/>
      <dgm:spPr/>
    </dgm:pt>
    <dgm:pt modelId="{DB8C176C-978C-451A-B5E5-A2D17E91BE5B}" type="pres">
      <dgm:prSet presAssocID="{3D552C37-AD1C-471C-87D1-7FF8162751D9}" presName="connectorText" presStyleLbl="sibTrans2D1" presStyleIdx="3" presStyleCnt="4"/>
      <dgm:spPr/>
    </dgm:pt>
    <dgm:pt modelId="{2D58DCE1-D3AA-45EB-A628-2E8CFBFE7629}" type="pres">
      <dgm:prSet presAssocID="{A8D66A54-78B1-48C1-A6F6-58B1519AF387}" presName="node" presStyleLbl="node1" presStyleIdx="4" presStyleCnt="5">
        <dgm:presLayoutVars>
          <dgm:bulletEnabled val="1"/>
        </dgm:presLayoutVars>
      </dgm:prSet>
      <dgm:spPr/>
    </dgm:pt>
  </dgm:ptLst>
  <dgm:cxnLst>
    <dgm:cxn modelId="{B20EF312-3DA1-436B-B141-109462596AB4}" type="presOf" srcId="{166ACDF1-1743-4A0B-B07D-E31DE4A7EFF1}" destId="{E7C5ADDB-AC26-4A14-AE5C-9797C2C97A48}" srcOrd="0" destOrd="0" presId="urn:microsoft.com/office/officeart/2005/8/layout/process1"/>
    <dgm:cxn modelId="{919D811A-DDA2-49AD-BA2E-ABD2B6EE6384}" srcId="{303FBC69-46AE-4839-B9F3-6E4DE75CF237}" destId="{2509860E-B0B5-4226-9DE1-5ABCF0F541D0}" srcOrd="3" destOrd="0" parTransId="{77E867A4-90FC-4EE1-B428-B208B4DEE27D}" sibTransId="{3D552C37-AD1C-471C-87D1-7FF8162751D9}"/>
    <dgm:cxn modelId="{22431837-69DD-41D0-9E74-7993B9EDF5D0}" type="presOf" srcId="{E6BEC2C9-FFF6-4B5D-BDF7-85EE54B001A8}" destId="{CF7BBBC9-92D0-44F1-974B-F6A5C8DF595B}" srcOrd="1" destOrd="0" presId="urn:microsoft.com/office/officeart/2005/8/layout/process1"/>
    <dgm:cxn modelId="{A818B748-3C0C-4F44-8E37-539D5AAC9A01}" srcId="{303FBC69-46AE-4839-B9F3-6E4DE75CF237}" destId="{A8D66A54-78B1-48C1-A6F6-58B1519AF387}" srcOrd="4" destOrd="0" parTransId="{E0D73BC8-77BF-48CE-89AB-622C92F6495F}" sibTransId="{02CBD16A-9AD2-4C9E-BA27-29F4F1380924}"/>
    <dgm:cxn modelId="{85D50A69-C1AD-42E0-961F-526CB7CE9514}" srcId="{303FBC69-46AE-4839-B9F3-6E4DE75CF237}" destId="{166ACDF1-1743-4A0B-B07D-E31DE4A7EFF1}" srcOrd="2" destOrd="0" parTransId="{6C770451-05CE-4FDF-A15A-A6B1204F19E2}" sibTransId="{5D9A92A8-62EA-4927-9E3C-93CB96A8FACF}"/>
    <dgm:cxn modelId="{0CDE6871-2CBC-4252-9DE7-1EE66E24C3F6}" type="presOf" srcId="{E6BEC2C9-FFF6-4B5D-BDF7-85EE54B001A8}" destId="{BFA53198-F153-423F-BBB5-B0FFD3A94494}" srcOrd="0" destOrd="0" presId="urn:microsoft.com/office/officeart/2005/8/layout/process1"/>
    <dgm:cxn modelId="{24D2DE71-6876-4CCE-9D16-7D05275B895F}" type="presOf" srcId="{5D9A92A8-62EA-4927-9E3C-93CB96A8FACF}" destId="{16A472DE-E2AE-46BC-BF8A-E6CD2F4E06FD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DC1D6E90-FC87-4067-BF5C-6ECACB9297B5}" type="presOf" srcId="{2509860E-B0B5-4226-9DE1-5ABCF0F541D0}" destId="{D16A7912-35BB-491B-977B-0494238A2133}" srcOrd="0" destOrd="0" presId="urn:microsoft.com/office/officeart/2005/8/layout/process1"/>
    <dgm:cxn modelId="{A5A4D8A6-1D17-4BBA-912D-F93222F48460}" type="presOf" srcId="{5D9A92A8-62EA-4927-9E3C-93CB96A8FACF}" destId="{95EBC3BF-BE6F-4BCE-9FA7-CA6381F9AAA6}" srcOrd="0" destOrd="0" presId="urn:microsoft.com/office/officeart/2005/8/layout/process1"/>
    <dgm:cxn modelId="{EE5C42C7-A713-4BEE-A9AC-39C68460850E}" type="presOf" srcId="{3D552C37-AD1C-471C-87D1-7FF8162751D9}" destId="{E086CF9C-AF03-4A8F-94CE-6A9100728178}" srcOrd="0" destOrd="0" presId="urn:microsoft.com/office/officeart/2005/8/layout/process1"/>
    <dgm:cxn modelId="{CD4E47D3-7638-4152-92BB-718778ACA3DC}" type="presOf" srcId="{3D552C37-AD1C-471C-87D1-7FF8162751D9}" destId="{DB8C176C-978C-451A-B5E5-A2D17E91BE5B}" srcOrd="1" destOrd="0" presId="urn:microsoft.com/office/officeart/2005/8/layout/process1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9B2746FE-4E6A-426F-95B2-D287140B7CD5}" type="presOf" srcId="{A8D66A54-78B1-48C1-A6F6-58B1519AF387}" destId="{2D58DCE1-D3AA-45EB-A628-2E8CFBFE7629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  <dgm:cxn modelId="{36D7E317-C753-46A7-83C6-60F1AA5F0BC1}" type="presParOf" srcId="{880531EA-EBA7-4B5C-A93E-80F0516A4815}" destId="{BFA53198-F153-423F-BBB5-B0FFD3A94494}" srcOrd="3" destOrd="0" presId="urn:microsoft.com/office/officeart/2005/8/layout/process1"/>
    <dgm:cxn modelId="{A6B236BE-8435-4EFD-9BBE-582DE23D848C}" type="presParOf" srcId="{BFA53198-F153-423F-BBB5-B0FFD3A94494}" destId="{CF7BBBC9-92D0-44F1-974B-F6A5C8DF595B}" srcOrd="0" destOrd="0" presId="urn:microsoft.com/office/officeart/2005/8/layout/process1"/>
    <dgm:cxn modelId="{DFD1940D-63E3-4DD1-98FD-4B4B2D22613C}" type="presParOf" srcId="{880531EA-EBA7-4B5C-A93E-80F0516A4815}" destId="{E7C5ADDB-AC26-4A14-AE5C-9797C2C97A48}" srcOrd="4" destOrd="0" presId="urn:microsoft.com/office/officeart/2005/8/layout/process1"/>
    <dgm:cxn modelId="{2F4776FC-EFDC-4FD2-AF64-CE95F117BD55}" type="presParOf" srcId="{880531EA-EBA7-4B5C-A93E-80F0516A4815}" destId="{95EBC3BF-BE6F-4BCE-9FA7-CA6381F9AAA6}" srcOrd="5" destOrd="0" presId="urn:microsoft.com/office/officeart/2005/8/layout/process1"/>
    <dgm:cxn modelId="{3C445F26-C705-4E3F-B6E1-1F50DA893948}" type="presParOf" srcId="{95EBC3BF-BE6F-4BCE-9FA7-CA6381F9AAA6}" destId="{16A472DE-E2AE-46BC-BF8A-E6CD2F4E06FD}" srcOrd="0" destOrd="0" presId="urn:microsoft.com/office/officeart/2005/8/layout/process1"/>
    <dgm:cxn modelId="{0387F031-6211-42C3-939C-3A89D446CE90}" type="presParOf" srcId="{880531EA-EBA7-4B5C-A93E-80F0516A4815}" destId="{D16A7912-35BB-491B-977B-0494238A2133}" srcOrd="6" destOrd="0" presId="urn:microsoft.com/office/officeart/2005/8/layout/process1"/>
    <dgm:cxn modelId="{BEEA252C-8307-498B-9740-ADD6653480BD}" type="presParOf" srcId="{880531EA-EBA7-4B5C-A93E-80F0516A4815}" destId="{E086CF9C-AF03-4A8F-94CE-6A9100728178}" srcOrd="7" destOrd="0" presId="urn:microsoft.com/office/officeart/2005/8/layout/process1"/>
    <dgm:cxn modelId="{3B884521-FA33-40FA-82DF-625F106AD97F}" type="presParOf" srcId="{E086CF9C-AF03-4A8F-94CE-6A9100728178}" destId="{DB8C176C-978C-451A-B5E5-A2D17E91BE5B}" srcOrd="0" destOrd="0" presId="urn:microsoft.com/office/officeart/2005/8/layout/process1"/>
    <dgm:cxn modelId="{4A91F4BD-95BF-4D72-8212-183CEA4233C8}" type="presParOf" srcId="{880531EA-EBA7-4B5C-A93E-80F0516A4815}" destId="{2D58DCE1-D3AA-45EB-A628-2E8CFBFE762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800" b="1" dirty="0"/>
            <a:t>JE 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CF11C6A-9EEE-48F1-BE46-33C644745B88}">
      <dgm:prSet phldrT="[Text]" custT="1"/>
      <dgm:spPr/>
      <dgm:t>
        <a:bodyPr/>
        <a:lstStyle/>
        <a:p>
          <a:r>
            <a:rPr lang="en-US" altLang="ko-KR" sz="800" b="1" dirty="0"/>
            <a:t>TB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8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800" b="1"/>
        </a:p>
      </dgm:t>
    </dgm:pt>
    <dgm:pt modelId="{166ACDF1-1743-4A0B-B07D-E31DE4A7EFF1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 dirty="0"/>
            <a:t>Completeness</a:t>
          </a:r>
        </a:p>
      </dgm:t>
    </dgm:pt>
    <dgm:pt modelId="{6C770451-05CE-4FDF-A15A-A6B1204F19E2}" type="parTrans" cxnId="{85D50A69-C1AD-42E0-961F-526CB7CE9514}">
      <dgm:prSet/>
      <dgm:spPr/>
      <dgm:t>
        <a:bodyPr/>
        <a:lstStyle/>
        <a:p>
          <a:endParaRPr lang="en-US" altLang="ko-KR" sz="800" b="1"/>
        </a:p>
      </dgm:t>
    </dgm:pt>
    <dgm:pt modelId="{5D9A92A8-62EA-4927-9E3C-93CB96A8FACF}" type="sibTrans" cxnId="{85D50A69-C1AD-42E0-961F-526CB7CE9514}">
      <dgm:prSet custT="1"/>
      <dgm:spPr/>
      <dgm:t>
        <a:bodyPr/>
        <a:lstStyle/>
        <a:p>
          <a:endParaRPr lang="en-US" altLang="ko-KR" sz="800" b="1"/>
        </a:p>
      </dgm:t>
    </dgm:pt>
    <dgm:pt modelId="{2509860E-B0B5-4226-9DE1-5ABCF0F541D0}">
      <dgm:prSet custT="1"/>
      <dgm:spPr/>
      <dgm:t>
        <a:bodyPr/>
        <a:lstStyle/>
        <a:p>
          <a:r>
            <a:rPr lang="en-US" altLang="ko-KR" sz="800" b="1" dirty="0"/>
            <a:t>CoA Mapping</a:t>
          </a:r>
        </a:p>
      </dgm:t>
    </dgm:pt>
    <dgm:pt modelId="{77E867A4-90FC-4EE1-B428-B208B4DEE27D}" type="parTrans" cxnId="{919D811A-DDA2-49AD-BA2E-ABD2B6EE6384}">
      <dgm:prSet/>
      <dgm:spPr/>
      <dgm:t>
        <a:bodyPr/>
        <a:lstStyle/>
        <a:p>
          <a:endParaRPr lang="en-US" altLang="ko-KR" sz="800" b="1"/>
        </a:p>
      </dgm:t>
    </dgm:pt>
    <dgm:pt modelId="{3D552C37-AD1C-471C-87D1-7FF8162751D9}" type="sibTrans" cxnId="{919D811A-DDA2-49AD-BA2E-ABD2B6EE6384}">
      <dgm:prSet custT="1"/>
      <dgm:spPr/>
      <dgm:t>
        <a:bodyPr/>
        <a:lstStyle/>
        <a:p>
          <a:endParaRPr lang="en-US" altLang="ko-KR" sz="800" b="1"/>
        </a:p>
      </dgm:t>
    </dgm:pt>
    <dgm:pt modelId="{A8D66A54-78B1-48C1-A6F6-58B1519AF387}">
      <dgm:prSet custT="1"/>
      <dgm:spPr/>
      <dgm:t>
        <a:bodyPr/>
        <a:lstStyle/>
        <a:p>
          <a:r>
            <a:rPr lang="en-US" altLang="ko-KR" sz="800" b="1" dirty="0"/>
            <a:t>Master (Dimension Table)</a:t>
          </a:r>
        </a:p>
      </dgm:t>
    </dgm:pt>
    <dgm:pt modelId="{E0D73BC8-77BF-48CE-89AB-622C92F6495F}" type="par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02CBD16A-9AD2-4C9E-BA27-29F4F1380924}" type="sib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5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4"/>
      <dgm:spPr/>
    </dgm:pt>
    <dgm:pt modelId="{2CD6B67C-3080-4A49-BD59-594F46EB6193}" type="pres">
      <dgm:prSet presAssocID="{AD4D935B-5074-42E5-B818-188EDCC4AC99}" presName="connectorText" presStyleLbl="sibTrans2D1" presStyleIdx="0" presStyleCnt="4"/>
      <dgm:spPr/>
    </dgm:pt>
    <dgm:pt modelId="{FC6E8171-81C9-43F8-A7BE-163779BFB3B6}" type="pres">
      <dgm:prSet presAssocID="{7CF11C6A-9EEE-48F1-BE46-33C644745B88}" presName="node" presStyleLbl="node1" presStyleIdx="1" presStyleCnt="5" custLinFactNeighborY="-2284">
        <dgm:presLayoutVars>
          <dgm:bulletEnabled val="1"/>
        </dgm:presLayoutVars>
      </dgm:prSet>
      <dgm:spPr/>
    </dgm:pt>
    <dgm:pt modelId="{BFA53198-F153-423F-BBB5-B0FFD3A94494}" type="pres">
      <dgm:prSet presAssocID="{E6BEC2C9-FFF6-4B5D-BDF7-85EE54B001A8}" presName="sibTrans" presStyleLbl="sibTrans2D1" presStyleIdx="1" presStyleCnt="4"/>
      <dgm:spPr/>
    </dgm:pt>
    <dgm:pt modelId="{CF7BBBC9-92D0-44F1-974B-F6A5C8DF595B}" type="pres">
      <dgm:prSet presAssocID="{E6BEC2C9-FFF6-4B5D-BDF7-85EE54B001A8}" presName="connectorText" presStyleLbl="sibTrans2D1" presStyleIdx="1" presStyleCnt="4"/>
      <dgm:spPr/>
    </dgm:pt>
    <dgm:pt modelId="{E7C5ADDB-AC26-4A14-AE5C-9797C2C97A48}" type="pres">
      <dgm:prSet presAssocID="{166ACDF1-1743-4A0B-B07D-E31DE4A7EFF1}" presName="node" presStyleLbl="node1" presStyleIdx="2" presStyleCnt="5">
        <dgm:presLayoutVars>
          <dgm:bulletEnabled val="1"/>
        </dgm:presLayoutVars>
      </dgm:prSet>
      <dgm:spPr/>
    </dgm:pt>
    <dgm:pt modelId="{95EBC3BF-BE6F-4BCE-9FA7-CA6381F9AAA6}" type="pres">
      <dgm:prSet presAssocID="{5D9A92A8-62EA-4927-9E3C-93CB96A8FACF}" presName="sibTrans" presStyleLbl="sibTrans2D1" presStyleIdx="2" presStyleCnt="4"/>
      <dgm:spPr/>
    </dgm:pt>
    <dgm:pt modelId="{16A472DE-E2AE-46BC-BF8A-E6CD2F4E06FD}" type="pres">
      <dgm:prSet presAssocID="{5D9A92A8-62EA-4927-9E3C-93CB96A8FACF}" presName="connectorText" presStyleLbl="sibTrans2D1" presStyleIdx="2" presStyleCnt="4"/>
      <dgm:spPr/>
    </dgm:pt>
    <dgm:pt modelId="{D16A7912-35BB-491B-977B-0494238A2133}" type="pres">
      <dgm:prSet presAssocID="{2509860E-B0B5-4226-9DE1-5ABCF0F541D0}" presName="node" presStyleLbl="node1" presStyleIdx="3" presStyleCnt="5">
        <dgm:presLayoutVars>
          <dgm:bulletEnabled val="1"/>
        </dgm:presLayoutVars>
      </dgm:prSet>
      <dgm:spPr/>
    </dgm:pt>
    <dgm:pt modelId="{E086CF9C-AF03-4A8F-94CE-6A9100728178}" type="pres">
      <dgm:prSet presAssocID="{3D552C37-AD1C-471C-87D1-7FF8162751D9}" presName="sibTrans" presStyleLbl="sibTrans2D1" presStyleIdx="3" presStyleCnt="4"/>
      <dgm:spPr/>
    </dgm:pt>
    <dgm:pt modelId="{DB8C176C-978C-451A-B5E5-A2D17E91BE5B}" type="pres">
      <dgm:prSet presAssocID="{3D552C37-AD1C-471C-87D1-7FF8162751D9}" presName="connectorText" presStyleLbl="sibTrans2D1" presStyleIdx="3" presStyleCnt="4"/>
      <dgm:spPr/>
    </dgm:pt>
    <dgm:pt modelId="{2D58DCE1-D3AA-45EB-A628-2E8CFBFE7629}" type="pres">
      <dgm:prSet presAssocID="{A8D66A54-78B1-48C1-A6F6-58B1519AF387}" presName="node" presStyleLbl="node1" presStyleIdx="4" presStyleCnt="5">
        <dgm:presLayoutVars>
          <dgm:bulletEnabled val="1"/>
        </dgm:presLayoutVars>
      </dgm:prSet>
      <dgm:spPr/>
    </dgm:pt>
  </dgm:ptLst>
  <dgm:cxnLst>
    <dgm:cxn modelId="{B20EF312-3DA1-436B-B141-109462596AB4}" type="presOf" srcId="{166ACDF1-1743-4A0B-B07D-E31DE4A7EFF1}" destId="{E7C5ADDB-AC26-4A14-AE5C-9797C2C97A48}" srcOrd="0" destOrd="0" presId="urn:microsoft.com/office/officeart/2005/8/layout/process1"/>
    <dgm:cxn modelId="{919D811A-DDA2-49AD-BA2E-ABD2B6EE6384}" srcId="{303FBC69-46AE-4839-B9F3-6E4DE75CF237}" destId="{2509860E-B0B5-4226-9DE1-5ABCF0F541D0}" srcOrd="3" destOrd="0" parTransId="{77E867A4-90FC-4EE1-B428-B208B4DEE27D}" sibTransId="{3D552C37-AD1C-471C-87D1-7FF8162751D9}"/>
    <dgm:cxn modelId="{22431837-69DD-41D0-9E74-7993B9EDF5D0}" type="presOf" srcId="{E6BEC2C9-FFF6-4B5D-BDF7-85EE54B001A8}" destId="{CF7BBBC9-92D0-44F1-974B-F6A5C8DF595B}" srcOrd="1" destOrd="0" presId="urn:microsoft.com/office/officeart/2005/8/layout/process1"/>
    <dgm:cxn modelId="{A818B748-3C0C-4F44-8E37-539D5AAC9A01}" srcId="{303FBC69-46AE-4839-B9F3-6E4DE75CF237}" destId="{A8D66A54-78B1-48C1-A6F6-58B1519AF387}" srcOrd="4" destOrd="0" parTransId="{E0D73BC8-77BF-48CE-89AB-622C92F6495F}" sibTransId="{02CBD16A-9AD2-4C9E-BA27-29F4F1380924}"/>
    <dgm:cxn modelId="{85D50A69-C1AD-42E0-961F-526CB7CE9514}" srcId="{303FBC69-46AE-4839-B9F3-6E4DE75CF237}" destId="{166ACDF1-1743-4A0B-B07D-E31DE4A7EFF1}" srcOrd="2" destOrd="0" parTransId="{6C770451-05CE-4FDF-A15A-A6B1204F19E2}" sibTransId="{5D9A92A8-62EA-4927-9E3C-93CB96A8FACF}"/>
    <dgm:cxn modelId="{0CDE6871-2CBC-4252-9DE7-1EE66E24C3F6}" type="presOf" srcId="{E6BEC2C9-FFF6-4B5D-BDF7-85EE54B001A8}" destId="{BFA53198-F153-423F-BBB5-B0FFD3A94494}" srcOrd="0" destOrd="0" presId="urn:microsoft.com/office/officeart/2005/8/layout/process1"/>
    <dgm:cxn modelId="{24D2DE71-6876-4CCE-9D16-7D05275B895F}" type="presOf" srcId="{5D9A92A8-62EA-4927-9E3C-93CB96A8FACF}" destId="{16A472DE-E2AE-46BC-BF8A-E6CD2F4E06FD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DC1D6E90-FC87-4067-BF5C-6ECACB9297B5}" type="presOf" srcId="{2509860E-B0B5-4226-9DE1-5ABCF0F541D0}" destId="{D16A7912-35BB-491B-977B-0494238A2133}" srcOrd="0" destOrd="0" presId="urn:microsoft.com/office/officeart/2005/8/layout/process1"/>
    <dgm:cxn modelId="{A5A4D8A6-1D17-4BBA-912D-F93222F48460}" type="presOf" srcId="{5D9A92A8-62EA-4927-9E3C-93CB96A8FACF}" destId="{95EBC3BF-BE6F-4BCE-9FA7-CA6381F9AAA6}" srcOrd="0" destOrd="0" presId="urn:microsoft.com/office/officeart/2005/8/layout/process1"/>
    <dgm:cxn modelId="{EE5C42C7-A713-4BEE-A9AC-39C68460850E}" type="presOf" srcId="{3D552C37-AD1C-471C-87D1-7FF8162751D9}" destId="{E086CF9C-AF03-4A8F-94CE-6A9100728178}" srcOrd="0" destOrd="0" presId="urn:microsoft.com/office/officeart/2005/8/layout/process1"/>
    <dgm:cxn modelId="{CD4E47D3-7638-4152-92BB-718778ACA3DC}" type="presOf" srcId="{3D552C37-AD1C-471C-87D1-7FF8162751D9}" destId="{DB8C176C-978C-451A-B5E5-A2D17E91BE5B}" srcOrd="1" destOrd="0" presId="urn:microsoft.com/office/officeart/2005/8/layout/process1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9B2746FE-4E6A-426F-95B2-D287140B7CD5}" type="presOf" srcId="{A8D66A54-78B1-48C1-A6F6-58B1519AF387}" destId="{2D58DCE1-D3AA-45EB-A628-2E8CFBFE7629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  <dgm:cxn modelId="{36D7E317-C753-46A7-83C6-60F1AA5F0BC1}" type="presParOf" srcId="{880531EA-EBA7-4B5C-A93E-80F0516A4815}" destId="{BFA53198-F153-423F-BBB5-B0FFD3A94494}" srcOrd="3" destOrd="0" presId="urn:microsoft.com/office/officeart/2005/8/layout/process1"/>
    <dgm:cxn modelId="{A6B236BE-8435-4EFD-9BBE-582DE23D848C}" type="presParOf" srcId="{BFA53198-F153-423F-BBB5-B0FFD3A94494}" destId="{CF7BBBC9-92D0-44F1-974B-F6A5C8DF595B}" srcOrd="0" destOrd="0" presId="urn:microsoft.com/office/officeart/2005/8/layout/process1"/>
    <dgm:cxn modelId="{DFD1940D-63E3-4DD1-98FD-4B4B2D22613C}" type="presParOf" srcId="{880531EA-EBA7-4B5C-A93E-80F0516A4815}" destId="{E7C5ADDB-AC26-4A14-AE5C-9797C2C97A48}" srcOrd="4" destOrd="0" presId="urn:microsoft.com/office/officeart/2005/8/layout/process1"/>
    <dgm:cxn modelId="{2F4776FC-EFDC-4FD2-AF64-CE95F117BD55}" type="presParOf" srcId="{880531EA-EBA7-4B5C-A93E-80F0516A4815}" destId="{95EBC3BF-BE6F-4BCE-9FA7-CA6381F9AAA6}" srcOrd="5" destOrd="0" presId="urn:microsoft.com/office/officeart/2005/8/layout/process1"/>
    <dgm:cxn modelId="{3C445F26-C705-4E3F-B6E1-1F50DA893948}" type="presParOf" srcId="{95EBC3BF-BE6F-4BCE-9FA7-CA6381F9AAA6}" destId="{16A472DE-E2AE-46BC-BF8A-E6CD2F4E06FD}" srcOrd="0" destOrd="0" presId="urn:microsoft.com/office/officeart/2005/8/layout/process1"/>
    <dgm:cxn modelId="{0387F031-6211-42C3-939C-3A89D446CE90}" type="presParOf" srcId="{880531EA-EBA7-4B5C-A93E-80F0516A4815}" destId="{D16A7912-35BB-491B-977B-0494238A2133}" srcOrd="6" destOrd="0" presId="urn:microsoft.com/office/officeart/2005/8/layout/process1"/>
    <dgm:cxn modelId="{BEEA252C-8307-498B-9740-ADD6653480BD}" type="presParOf" srcId="{880531EA-EBA7-4B5C-A93E-80F0516A4815}" destId="{E086CF9C-AF03-4A8F-94CE-6A9100728178}" srcOrd="7" destOrd="0" presId="urn:microsoft.com/office/officeart/2005/8/layout/process1"/>
    <dgm:cxn modelId="{3B884521-FA33-40FA-82DF-625F106AD97F}" type="presParOf" srcId="{E086CF9C-AF03-4A8F-94CE-6A9100728178}" destId="{DB8C176C-978C-451A-B5E5-A2D17E91BE5B}" srcOrd="0" destOrd="0" presId="urn:microsoft.com/office/officeart/2005/8/layout/process1"/>
    <dgm:cxn modelId="{4A91F4BD-95BF-4D72-8212-183CEA4233C8}" type="presParOf" srcId="{880531EA-EBA7-4B5C-A93E-80F0516A4815}" destId="{2D58DCE1-D3AA-45EB-A628-2E8CFBFE762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800" b="1" dirty="0"/>
            <a:t>JE 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CF11C6A-9EEE-48F1-BE46-33C644745B88}">
      <dgm:prSet phldrT="[Text]" custT="1"/>
      <dgm:spPr/>
      <dgm:t>
        <a:bodyPr/>
        <a:lstStyle/>
        <a:p>
          <a:r>
            <a:rPr lang="en-US" altLang="ko-KR" sz="800" b="1" dirty="0"/>
            <a:t>TB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8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800" b="1"/>
        </a:p>
      </dgm:t>
    </dgm:pt>
    <dgm:pt modelId="{166ACDF1-1743-4A0B-B07D-E31DE4A7EFF1}">
      <dgm:prSet phldrT="[Text]" custT="1"/>
      <dgm:spPr/>
      <dgm:t>
        <a:bodyPr/>
        <a:lstStyle/>
        <a:p>
          <a:r>
            <a:rPr lang="en-US" altLang="ko-KR" sz="800" b="1" dirty="0"/>
            <a:t>Completeness</a:t>
          </a:r>
        </a:p>
      </dgm:t>
    </dgm:pt>
    <dgm:pt modelId="{6C770451-05CE-4FDF-A15A-A6B1204F19E2}" type="parTrans" cxnId="{85D50A69-C1AD-42E0-961F-526CB7CE9514}">
      <dgm:prSet/>
      <dgm:spPr/>
      <dgm:t>
        <a:bodyPr/>
        <a:lstStyle/>
        <a:p>
          <a:endParaRPr lang="en-US" altLang="ko-KR" sz="800" b="1"/>
        </a:p>
      </dgm:t>
    </dgm:pt>
    <dgm:pt modelId="{5D9A92A8-62EA-4927-9E3C-93CB96A8FACF}" type="sibTrans" cxnId="{85D50A69-C1AD-42E0-961F-526CB7CE9514}">
      <dgm:prSet custT="1"/>
      <dgm:spPr/>
      <dgm:t>
        <a:bodyPr/>
        <a:lstStyle/>
        <a:p>
          <a:endParaRPr lang="en-US" altLang="ko-KR" sz="800" b="1"/>
        </a:p>
      </dgm:t>
    </dgm:pt>
    <dgm:pt modelId="{2509860E-B0B5-4226-9DE1-5ABCF0F541D0}">
      <dgm:prSet custT="1"/>
      <dgm:spPr>
        <a:solidFill>
          <a:srgbClr val="FFED99"/>
        </a:solidFill>
      </dgm:spPr>
      <dgm:t>
        <a:bodyPr/>
        <a:lstStyle/>
        <a:p>
          <a:r>
            <a:rPr lang="en-US" altLang="ko-KR" sz="800" b="1" dirty="0"/>
            <a:t>CoA Mapping</a:t>
          </a:r>
        </a:p>
      </dgm:t>
    </dgm:pt>
    <dgm:pt modelId="{77E867A4-90FC-4EE1-B428-B208B4DEE27D}" type="parTrans" cxnId="{919D811A-DDA2-49AD-BA2E-ABD2B6EE6384}">
      <dgm:prSet/>
      <dgm:spPr/>
      <dgm:t>
        <a:bodyPr/>
        <a:lstStyle/>
        <a:p>
          <a:endParaRPr lang="en-US" altLang="ko-KR" sz="800" b="1"/>
        </a:p>
      </dgm:t>
    </dgm:pt>
    <dgm:pt modelId="{3D552C37-AD1C-471C-87D1-7FF8162751D9}" type="sibTrans" cxnId="{919D811A-DDA2-49AD-BA2E-ABD2B6EE6384}">
      <dgm:prSet custT="1"/>
      <dgm:spPr/>
      <dgm:t>
        <a:bodyPr/>
        <a:lstStyle/>
        <a:p>
          <a:endParaRPr lang="en-US" altLang="ko-KR" sz="800" b="1"/>
        </a:p>
      </dgm:t>
    </dgm:pt>
    <dgm:pt modelId="{A8D66A54-78B1-48C1-A6F6-58B1519AF387}">
      <dgm:prSet custT="1"/>
      <dgm:spPr/>
      <dgm:t>
        <a:bodyPr/>
        <a:lstStyle/>
        <a:p>
          <a:r>
            <a:rPr lang="en-US" altLang="ko-KR" sz="800" b="1" dirty="0"/>
            <a:t>Master (Dimension Table)</a:t>
          </a:r>
        </a:p>
      </dgm:t>
    </dgm:pt>
    <dgm:pt modelId="{E0D73BC8-77BF-48CE-89AB-622C92F6495F}" type="par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02CBD16A-9AD2-4C9E-BA27-29F4F1380924}" type="sib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5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4"/>
      <dgm:spPr/>
    </dgm:pt>
    <dgm:pt modelId="{2CD6B67C-3080-4A49-BD59-594F46EB6193}" type="pres">
      <dgm:prSet presAssocID="{AD4D935B-5074-42E5-B818-188EDCC4AC99}" presName="connectorText" presStyleLbl="sibTrans2D1" presStyleIdx="0" presStyleCnt="4"/>
      <dgm:spPr/>
    </dgm:pt>
    <dgm:pt modelId="{FC6E8171-81C9-43F8-A7BE-163779BFB3B6}" type="pres">
      <dgm:prSet presAssocID="{7CF11C6A-9EEE-48F1-BE46-33C644745B88}" presName="node" presStyleLbl="node1" presStyleIdx="1" presStyleCnt="5" custLinFactNeighborY="-2284">
        <dgm:presLayoutVars>
          <dgm:bulletEnabled val="1"/>
        </dgm:presLayoutVars>
      </dgm:prSet>
      <dgm:spPr/>
    </dgm:pt>
    <dgm:pt modelId="{BFA53198-F153-423F-BBB5-B0FFD3A94494}" type="pres">
      <dgm:prSet presAssocID="{E6BEC2C9-FFF6-4B5D-BDF7-85EE54B001A8}" presName="sibTrans" presStyleLbl="sibTrans2D1" presStyleIdx="1" presStyleCnt="4"/>
      <dgm:spPr/>
    </dgm:pt>
    <dgm:pt modelId="{CF7BBBC9-92D0-44F1-974B-F6A5C8DF595B}" type="pres">
      <dgm:prSet presAssocID="{E6BEC2C9-FFF6-4B5D-BDF7-85EE54B001A8}" presName="connectorText" presStyleLbl="sibTrans2D1" presStyleIdx="1" presStyleCnt="4"/>
      <dgm:spPr/>
    </dgm:pt>
    <dgm:pt modelId="{E7C5ADDB-AC26-4A14-AE5C-9797C2C97A48}" type="pres">
      <dgm:prSet presAssocID="{166ACDF1-1743-4A0B-B07D-E31DE4A7EFF1}" presName="node" presStyleLbl="node1" presStyleIdx="2" presStyleCnt="5">
        <dgm:presLayoutVars>
          <dgm:bulletEnabled val="1"/>
        </dgm:presLayoutVars>
      </dgm:prSet>
      <dgm:spPr/>
    </dgm:pt>
    <dgm:pt modelId="{95EBC3BF-BE6F-4BCE-9FA7-CA6381F9AAA6}" type="pres">
      <dgm:prSet presAssocID="{5D9A92A8-62EA-4927-9E3C-93CB96A8FACF}" presName="sibTrans" presStyleLbl="sibTrans2D1" presStyleIdx="2" presStyleCnt="4"/>
      <dgm:spPr/>
    </dgm:pt>
    <dgm:pt modelId="{16A472DE-E2AE-46BC-BF8A-E6CD2F4E06FD}" type="pres">
      <dgm:prSet presAssocID="{5D9A92A8-62EA-4927-9E3C-93CB96A8FACF}" presName="connectorText" presStyleLbl="sibTrans2D1" presStyleIdx="2" presStyleCnt="4"/>
      <dgm:spPr/>
    </dgm:pt>
    <dgm:pt modelId="{D16A7912-35BB-491B-977B-0494238A2133}" type="pres">
      <dgm:prSet presAssocID="{2509860E-B0B5-4226-9DE1-5ABCF0F541D0}" presName="node" presStyleLbl="node1" presStyleIdx="3" presStyleCnt="5">
        <dgm:presLayoutVars>
          <dgm:bulletEnabled val="1"/>
        </dgm:presLayoutVars>
      </dgm:prSet>
      <dgm:spPr/>
    </dgm:pt>
    <dgm:pt modelId="{E086CF9C-AF03-4A8F-94CE-6A9100728178}" type="pres">
      <dgm:prSet presAssocID="{3D552C37-AD1C-471C-87D1-7FF8162751D9}" presName="sibTrans" presStyleLbl="sibTrans2D1" presStyleIdx="3" presStyleCnt="4"/>
      <dgm:spPr/>
    </dgm:pt>
    <dgm:pt modelId="{DB8C176C-978C-451A-B5E5-A2D17E91BE5B}" type="pres">
      <dgm:prSet presAssocID="{3D552C37-AD1C-471C-87D1-7FF8162751D9}" presName="connectorText" presStyleLbl="sibTrans2D1" presStyleIdx="3" presStyleCnt="4"/>
      <dgm:spPr/>
    </dgm:pt>
    <dgm:pt modelId="{2D58DCE1-D3AA-45EB-A628-2E8CFBFE7629}" type="pres">
      <dgm:prSet presAssocID="{A8D66A54-78B1-48C1-A6F6-58B1519AF387}" presName="node" presStyleLbl="node1" presStyleIdx="4" presStyleCnt="5">
        <dgm:presLayoutVars>
          <dgm:bulletEnabled val="1"/>
        </dgm:presLayoutVars>
      </dgm:prSet>
      <dgm:spPr/>
    </dgm:pt>
  </dgm:ptLst>
  <dgm:cxnLst>
    <dgm:cxn modelId="{B20EF312-3DA1-436B-B141-109462596AB4}" type="presOf" srcId="{166ACDF1-1743-4A0B-B07D-E31DE4A7EFF1}" destId="{E7C5ADDB-AC26-4A14-AE5C-9797C2C97A48}" srcOrd="0" destOrd="0" presId="urn:microsoft.com/office/officeart/2005/8/layout/process1"/>
    <dgm:cxn modelId="{919D811A-DDA2-49AD-BA2E-ABD2B6EE6384}" srcId="{303FBC69-46AE-4839-B9F3-6E4DE75CF237}" destId="{2509860E-B0B5-4226-9DE1-5ABCF0F541D0}" srcOrd="3" destOrd="0" parTransId="{77E867A4-90FC-4EE1-B428-B208B4DEE27D}" sibTransId="{3D552C37-AD1C-471C-87D1-7FF8162751D9}"/>
    <dgm:cxn modelId="{22431837-69DD-41D0-9E74-7993B9EDF5D0}" type="presOf" srcId="{E6BEC2C9-FFF6-4B5D-BDF7-85EE54B001A8}" destId="{CF7BBBC9-92D0-44F1-974B-F6A5C8DF595B}" srcOrd="1" destOrd="0" presId="urn:microsoft.com/office/officeart/2005/8/layout/process1"/>
    <dgm:cxn modelId="{A818B748-3C0C-4F44-8E37-539D5AAC9A01}" srcId="{303FBC69-46AE-4839-B9F3-6E4DE75CF237}" destId="{A8D66A54-78B1-48C1-A6F6-58B1519AF387}" srcOrd="4" destOrd="0" parTransId="{E0D73BC8-77BF-48CE-89AB-622C92F6495F}" sibTransId="{02CBD16A-9AD2-4C9E-BA27-29F4F1380924}"/>
    <dgm:cxn modelId="{85D50A69-C1AD-42E0-961F-526CB7CE9514}" srcId="{303FBC69-46AE-4839-B9F3-6E4DE75CF237}" destId="{166ACDF1-1743-4A0B-B07D-E31DE4A7EFF1}" srcOrd="2" destOrd="0" parTransId="{6C770451-05CE-4FDF-A15A-A6B1204F19E2}" sibTransId="{5D9A92A8-62EA-4927-9E3C-93CB96A8FACF}"/>
    <dgm:cxn modelId="{0CDE6871-2CBC-4252-9DE7-1EE66E24C3F6}" type="presOf" srcId="{E6BEC2C9-FFF6-4B5D-BDF7-85EE54B001A8}" destId="{BFA53198-F153-423F-BBB5-B0FFD3A94494}" srcOrd="0" destOrd="0" presId="urn:microsoft.com/office/officeart/2005/8/layout/process1"/>
    <dgm:cxn modelId="{24D2DE71-6876-4CCE-9D16-7D05275B895F}" type="presOf" srcId="{5D9A92A8-62EA-4927-9E3C-93CB96A8FACF}" destId="{16A472DE-E2AE-46BC-BF8A-E6CD2F4E06FD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DC1D6E90-FC87-4067-BF5C-6ECACB9297B5}" type="presOf" srcId="{2509860E-B0B5-4226-9DE1-5ABCF0F541D0}" destId="{D16A7912-35BB-491B-977B-0494238A2133}" srcOrd="0" destOrd="0" presId="urn:microsoft.com/office/officeart/2005/8/layout/process1"/>
    <dgm:cxn modelId="{A5A4D8A6-1D17-4BBA-912D-F93222F48460}" type="presOf" srcId="{5D9A92A8-62EA-4927-9E3C-93CB96A8FACF}" destId="{95EBC3BF-BE6F-4BCE-9FA7-CA6381F9AAA6}" srcOrd="0" destOrd="0" presId="urn:microsoft.com/office/officeart/2005/8/layout/process1"/>
    <dgm:cxn modelId="{EE5C42C7-A713-4BEE-A9AC-39C68460850E}" type="presOf" srcId="{3D552C37-AD1C-471C-87D1-7FF8162751D9}" destId="{E086CF9C-AF03-4A8F-94CE-6A9100728178}" srcOrd="0" destOrd="0" presId="urn:microsoft.com/office/officeart/2005/8/layout/process1"/>
    <dgm:cxn modelId="{CD4E47D3-7638-4152-92BB-718778ACA3DC}" type="presOf" srcId="{3D552C37-AD1C-471C-87D1-7FF8162751D9}" destId="{DB8C176C-978C-451A-B5E5-A2D17E91BE5B}" srcOrd="1" destOrd="0" presId="urn:microsoft.com/office/officeart/2005/8/layout/process1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9B2746FE-4E6A-426F-95B2-D287140B7CD5}" type="presOf" srcId="{A8D66A54-78B1-48C1-A6F6-58B1519AF387}" destId="{2D58DCE1-D3AA-45EB-A628-2E8CFBFE7629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  <dgm:cxn modelId="{36D7E317-C753-46A7-83C6-60F1AA5F0BC1}" type="presParOf" srcId="{880531EA-EBA7-4B5C-A93E-80F0516A4815}" destId="{BFA53198-F153-423F-BBB5-B0FFD3A94494}" srcOrd="3" destOrd="0" presId="urn:microsoft.com/office/officeart/2005/8/layout/process1"/>
    <dgm:cxn modelId="{A6B236BE-8435-4EFD-9BBE-582DE23D848C}" type="presParOf" srcId="{BFA53198-F153-423F-BBB5-B0FFD3A94494}" destId="{CF7BBBC9-92D0-44F1-974B-F6A5C8DF595B}" srcOrd="0" destOrd="0" presId="urn:microsoft.com/office/officeart/2005/8/layout/process1"/>
    <dgm:cxn modelId="{DFD1940D-63E3-4DD1-98FD-4B4B2D22613C}" type="presParOf" srcId="{880531EA-EBA7-4B5C-A93E-80F0516A4815}" destId="{E7C5ADDB-AC26-4A14-AE5C-9797C2C97A48}" srcOrd="4" destOrd="0" presId="urn:microsoft.com/office/officeart/2005/8/layout/process1"/>
    <dgm:cxn modelId="{2F4776FC-EFDC-4FD2-AF64-CE95F117BD55}" type="presParOf" srcId="{880531EA-EBA7-4B5C-A93E-80F0516A4815}" destId="{95EBC3BF-BE6F-4BCE-9FA7-CA6381F9AAA6}" srcOrd="5" destOrd="0" presId="urn:microsoft.com/office/officeart/2005/8/layout/process1"/>
    <dgm:cxn modelId="{3C445F26-C705-4E3F-B6E1-1F50DA893948}" type="presParOf" srcId="{95EBC3BF-BE6F-4BCE-9FA7-CA6381F9AAA6}" destId="{16A472DE-E2AE-46BC-BF8A-E6CD2F4E06FD}" srcOrd="0" destOrd="0" presId="urn:microsoft.com/office/officeart/2005/8/layout/process1"/>
    <dgm:cxn modelId="{0387F031-6211-42C3-939C-3A89D446CE90}" type="presParOf" srcId="{880531EA-EBA7-4B5C-A93E-80F0516A4815}" destId="{D16A7912-35BB-491B-977B-0494238A2133}" srcOrd="6" destOrd="0" presId="urn:microsoft.com/office/officeart/2005/8/layout/process1"/>
    <dgm:cxn modelId="{BEEA252C-8307-498B-9740-ADD6653480BD}" type="presParOf" srcId="{880531EA-EBA7-4B5C-A93E-80F0516A4815}" destId="{E086CF9C-AF03-4A8F-94CE-6A9100728178}" srcOrd="7" destOrd="0" presId="urn:microsoft.com/office/officeart/2005/8/layout/process1"/>
    <dgm:cxn modelId="{3B884521-FA33-40FA-82DF-625F106AD97F}" type="presParOf" srcId="{E086CF9C-AF03-4A8F-94CE-6A9100728178}" destId="{DB8C176C-978C-451A-B5E5-A2D17E91BE5B}" srcOrd="0" destOrd="0" presId="urn:microsoft.com/office/officeart/2005/8/layout/process1"/>
    <dgm:cxn modelId="{4A91F4BD-95BF-4D72-8212-183CEA4233C8}" type="presParOf" srcId="{880531EA-EBA7-4B5C-A93E-80F0516A4815}" destId="{2D58DCE1-D3AA-45EB-A628-2E8CFBFE762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800" b="1" dirty="0"/>
            <a:t>JE 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CF11C6A-9EEE-48F1-BE46-33C644745B88}">
      <dgm:prSet phldrT="[Text]" custT="1"/>
      <dgm:spPr/>
      <dgm:t>
        <a:bodyPr/>
        <a:lstStyle/>
        <a:p>
          <a:r>
            <a:rPr lang="en-US" altLang="ko-KR" sz="800" b="1" dirty="0"/>
            <a:t>TB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8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800" b="1"/>
        </a:p>
      </dgm:t>
    </dgm:pt>
    <dgm:pt modelId="{166ACDF1-1743-4A0B-B07D-E31DE4A7EFF1}">
      <dgm:prSet phldrT="[Text]" custT="1"/>
      <dgm:spPr/>
      <dgm:t>
        <a:bodyPr/>
        <a:lstStyle/>
        <a:p>
          <a:r>
            <a:rPr lang="en-US" altLang="ko-KR" sz="800" b="1" dirty="0"/>
            <a:t>Completeness</a:t>
          </a:r>
        </a:p>
      </dgm:t>
    </dgm:pt>
    <dgm:pt modelId="{6C770451-05CE-4FDF-A15A-A6B1204F19E2}" type="parTrans" cxnId="{85D50A69-C1AD-42E0-961F-526CB7CE9514}">
      <dgm:prSet/>
      <dgm:spPr/>
      <dgm:t>
        <a:bodyPr/>
        <a:lstStyle/>
        <a:p>
          <a:endParaRPr lang="en-US" altLang="ko-KR" sz="800" b="1"/>
        </a:p>
      </dgm:t>
    </dgm:pt>
    <dgm:pt modelId="{5D9A92A8-62EA-4927-9E3C-93CB96A8FACF}" type="sibTrans" cxnId="{85D50A69-C1AD-42E0-961F-526CB7CE9514}">
      <dgm:prSet custT="1"/>
      <dgm:spPr/>
      <dgm:t>
        <a:bodyPr/>
        <a:lstStyle/>
        <a:p>
          <a:endParaRPr lang="en-US" altLang="ko-KR" sz="800" b="1"/>
        </a:p>
      </dgm:t>
    </dgm:pt>
    <dgm:pt modelId="{2509860E-B0B5-4226-9DE1-5ABCF0F541D0}">
      <dgm:prSet custT="1"/>
      <dgm:spPr>
        <a:solidFill>
          <a:srgbClr val="FFED99"/>
        </a:solidFill>
      </dgm:spPr>
      <dgm:t>
        <a:bodyPr/>
        <a:lstStyle/>
        <a:p>
          <a:r>
            <a:rPr lang="en-US" altLang="ko-KR" sz="800" b="1" dirty="0"/>
            <a:t>CoA Mapping</a:t>
          </a:r>
        </a:p>
      </dgm:t>
    </dgm:pt>
    <dgm:pt modelId="{77E867A4-90FC-4EE1-B428-B208B4DEE27D}" type="parTrans" cxnId="{919D811A-DDA2-49AD-BA2E-ABD2B6EE6384}">
      <dgm:prSet/>
      <dgm:spPr/>
      <dgm:t>
        <a:bodyPr/>
        <a:lstStyle/>
        <a:p>
          <a:endParaRPr lang="en-US" altLang="ko-KR" sz="800" b="1"/>
        </a:p>
      </dgm:t>
    </dgm:pt>
    <dgm:pt modelId="{3D552C37-AD1C-471C-87D1-7FF8162751D9}" type="sibTrans" cxnId="{919D811A-DDA2-49AD-BA2E-ABD2B6EE6384}">
      <dgm:prSet custT="1"/>
      <dgm:spPr/>
      <dgm:t>
        <a:bodyPr/>
        <a:lstStyle/>
        <a:p>
          <a:endParaRPr lang="en-US" altLang="ko-KR" sz="800" b="1"/>
        </a:p>
      </dgm:t>
    </dgm:pt>
    <dgm:pt modelId="{A8D66A54-78B1-48C1-A6F6-58B1519AF387}">
      <dgm:prSet custT="1"/>
      <dgm:spPr/>
      <dgm:t>
        <a:bodyPr/>
        <a:lstStyle/>
        <a:p>
          <a:r>
            <a:rPr lang="en-US" altLang="ko-KR" sz="800" b="1" dirty="0"/>
            <a:t>Master (Dimension Table)</a:t>
          </a:r>
        </a:p>
      </dgm:t>
    </dgm:pt>
    <dgm:pt modelId="{E0D73BC8-77BF-48CE-89AB-622C92F6495F}" type="par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02CBD16A-9AD2-4C9E-BA27-29F4F1380924}" type="sib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5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4"/>
      <dgm:spPr/>
    </dgm:pt>
    <dgm:pt modelId="{2CD6B67C-3080-4A49-BD59-594F46EB6193}" type="pres">
      <dgm:prSet presAssocID="{AD4D935B-5074-42E5-B818-188EDCC4AC99}" presName="connectorText" presStyleLbl="sibTrans2D1" presStyleIdx="0" presStyleCnt="4"/>
      <dgm:spPr/>
    </dgm:pt>
    <dgm:pt modelId="{FC6E8171-81C9-43F8-A7BE-163779BFB3B6}" type="pres">
      <dgm:prSet presAssocID="{7CF11C6A-9EEE-48F1-BE46-33C644745B88}" presName="node" presStyleLbl="node1" presStyleIdx="1" presStyleCnt="5" custLinFactNeighborY="-2284">
        <dgm:presLayoutVars>
          <dgm:bulletEnabled val="1"/>
        </dgm:presLayoutVars>
      </dgm:prSet>
      <dgm:spPr/>
    </dgm:pt>
    <dgm:pt modelId="{BFA53198-F153-423F-BBB5-B0FFD3A94494}" type="pres">
      <dgm:prSet presAssocID="{E6BEC2C9-FFF6-4B5D-BDF7-85EE54B001A8}" presName="sibTrans" presStyleLbl="sibTrans2D1" presStyleIdx="1" presStyleCnt="4"/>
      <dgm:spPr/>
    </dgm:pt>
    <dgm:pt modelId="{CF7BBBC9-92D0-44F1-974B-F6A5C8DF595B}" type="pres">
      <dgm:prSet presAssocID="{E6BEC2C9-FFF6-4B5D-BDF7-85EE54B001A8}" presName="connectorText" presStyleLbl="sibTrans2D1" presStyleIdx="1" presStyleCnt="4"/>
      <dgm:spPr/>
    </dgm:pt>
    <dgm:pt modelId="{E7C5ADDB-AC26-4A14-AE5C-9797C2C97A48}" type="pres">
      <dgm:prSet presAssocID="{166ACDF1-1743-4A0B-B07D-E31DE4A7EFF1}" presName="node" presStyleLbl="node1" presStyleIdx="2" presStyleCnt="5">
        <dgm:presLayoutVars>
          <dgm:bulletEnabled val="1"/>
        </dgm:presLayoutVars>
      </dgm:prSet>
      <dgm:spPr/>
    </dgm:pt>
    <dgm:pt modelId="{95EBC3BF-BE6F-4BCE-9FA7-CA6381F9AAA6}" type="pres">
      <dgm:prSet presAssocID="{5D9A92A8-62EA-4927-9E3C-93CB96A8FACF}" presName="sibTrans" presStyleLbl="sibTrans2D1" presStyleIdx="2" presStyleCnt="4"/>
      <dgm:spPr/>
    </dgm:pt>
    <dgm:pt modelId="{16A472DE-E2AE-46BC-BF8A-E6CD2F4E06FD}" type="pres">
      <dgm:prSet presAssocID="{5D9A92A8-62EA-4927-9E3C-93CB96A8FACF}" presName="connectorText" presStyleLbl="sibTrans2D1" presStyleIdx="2" presStyleCnt="4"/>
      <dgm:spPr/>
    </dgm:pt>
    <dgm:pt modelId="{D16A7912-35BB-491B-977B-0494238A2133}" type="pres">
      <dgm:prSet presAssocID="{2509860E-B0B5-4226-9DE1-5ABCF0F541D0}" presName="node" presStyleLbl="node1" presStyleIdx="3" presStyleCnt="5">
        <dgm:presLayoutVars>
          <dgm:bulletEnabled val="1"/>
        </dgm:presLayoutVars>
      </dgm:prSet>
      <dgm:spPr/>
    </dgm:pt>
    <dgm:pt modelId="{E086CF9C-AF03-4A8F-94CE-6A9100728178}" type="pres">
      <dgm:prSet presAssocID="{3D552C37-AD1C-471C-87D1-7FF8162751D9}" presName="sibTrans" presStyleLbl="sibTrans2D1" presStyleIdx="3" presStyleCnt="4"/>
      <dgm:spPr/>
    </dgm:pt>
    <dgm:pt modelId="{DB8C176C-978C-451A-B5E5-A2D17E91BE5B}" type="pres">
      <dgm:prSet presAssocID="{3D552C37-AD1C-471C-87D1-7FF8162751D9}" presName="connectorText" presStyleLbl="sibTrans2D1" presStyleIdx="3" presStyleCnt="4"/>
      <dgm:spPr/>
    </dgm:pt>
    <dgm:pt modelId="{2D58DCE1-D3AA-45EB-A628-2E8CFBFE7629}" type="pres">
      <dgm:prSet presAssocID="{A8D66A54-78B1-48C1-A6F6-58B1519AF387}" presName="node" presStyleLbl="node1" presStyleIdx="4" presStyleCnt="5">
        <dgm:presLayoutVars>
          <dgm:bulletEnabled val="1"/>
        </dgm:presLayoutVars>
      </dgm:prSet>
      <dgm:spPr/>
    </dgm:pt>
  </dgm:ptLst>
  <dgm:cxnLst>
    <dgm:cxn modelId="{B20EF312-3DA1-436B-B141-109462596AB4}" type="presOf" srcId="{166ACDF1-1743-4A0B-B07D-E31DE4A7EFF1}" destId="{E7C5ADDB-AC26-4A14-AE5C-9797C2C97A48}" srcOrd="0" destOrd="0" presId="urn:microsoft.com/office/officeart/2005/8/layout/process1"/>
    <dgm:cxn modelId="{919D811A-DDA2-49AD-BA2E-ABD2B6EE6384}" srcId="{303FBC69-46AE-4839-B9F3-6E4DE75CF237}" destId="{2509860E-B0B5-4226-9DE1-5ABCF0F541D0}" srcOrd="3" destOrd="0" parTransId="{77E867A4-90FC-4EE1-B428-B208B4DEE27D}" sibTransId="{3D552C37-AD1C-471C-87D1-7FF8162751D9}"/>
    <dgm:cxn modelId="{22431837-69DD-41D0-9E74-7993B9EDF5D0}" type="presOf" srcId="{E6BEC2C9-FFF6-4B5D-BDF7-85EE54B001A8}" destId="{CF7BBBC9-92D0-44F1-974B-F6A5C8DF595B}" srcOrd="1" destOrd="0" presId="urn:microsoft.com/office/officeart/2005/8/layout/process1"/>
    <dgm:cxn modelId="{A818B748-3C0C-4F44-8E37-539D5AAC9A01}" srcId="{303FBC69-46AE-4839-B9F3-6E4DE75CF237}" destId="{A8D66A54-78B1-48C1-A6F6-58B1519AF387}" srcOrd="4" destOrd="0" parTransId="{E0D73BC8-77BF-48CE-89AB-622C92F6495F}" sibTransId="{02CBD16A-9AD2-4C9E-BA27-29F4F1380924}"/>
    <dgm:cxn modelId="{85D50A69-C1AD-42E0-961F-526CB7CE9514}" srcId="{303FBC69-46AE-4839-B9F3-6E4DE75CF237}" destId="{166ACDF1-1743-4A0B-B07D-E31DE4A7EFF1}" srcOrd="2" destOrd="0" parTransId="{6C770451-05CE-4FDF-A15A-A6B1204F19E2}" sibTransId="{5D9A92A8-62EA-4927-9E3C-93CB96A8FACF}"/>
    <dgm:cxn modelId="{0CDE6871-2CBC-4252-9DE7-1EE66E24C3F6}" type="presOf" srcId="{E6BEC2C9-FFF6-4B5D-BDF7-85EE54B001A8}" destId="{BFA53198-F153-423F-BBB5-B0FFD3A94494}" srcOrd="0" destOrd="0" presId="urn:microsoft.com/office/officeart/2005/8/layout/process1"/>
    <dgm:cxn modelId="{24D2DE71-6876-4CCE-9D16-7D05275B895F}" type="presOf" srcId="{5D9A92A8-62EA-4927-9E3C-93CB96A8FACF}" destId="{16A472DE-E2AE-46BC-BF8A-E6CD2F4E06FD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DC1D6E90-FC87-4067-BF5C-6ECACB9297B5}" type="presOf" srcId="{2509860E-B0B5-4226-9DE1-5ABCF0F541D0}" destId="{D16A7912-35BB-491B-977B-0494238A2133}" srcOrd="0" destOrd="0" presId="urn:microsoft.com/office/officeart/2005/8/layout/process1"/>
    <dgm:cxn modelId="{A5A4D8A6-1D17-4BBA-912D-F93222F48460}" type="presOf" srcId="{5D9A92A8-62EA-4927-9E3C-93CB96A8FACF}" destId="{95EBC3BF-BE6F-4BCE-9FA7-CA6381F9AAA6}" srcOrd="0" destOrd="0" presId="urn:microsoft.com/office/officeart/2005/8/layout/process1"/>
    <dgm:cxn modelId="{EE5C42C7-A713-4BEE-A9AC-39C68460850E}" type="presOf" srcId="{3D552C37-AD1C-471C-87D1-7FF8162751D9}" destId="{E086CF9C-AF03-4A8F-94CE-6A9100728178}" srcOrd="0" destOrd="0" presId="urn:microsoft.com/office/officeart/2005/8/layout/process1"/>
    <dgm:cxn modelId="{CD4E47D3-7638-4152-92BB-718778ACA3DC}" type="presOf" srcId="{3D552C37-AD1C-471C-87D1-7FF8162751D9}" destId="{DB8C176C-978C-451A-B5E5-A2D17E91BE5B}" srcOrd="1" destOrd="0" presId="urn:microsoft.com/office/officeart/2005/8/layout/process1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9B2746FE-4E6A-426F-95B2-D287140B7CD5}" type="presOf" srcId="{A8D66A54-78B1-48C1-A6F6-58B1519AF387}" destId="{2D58DCE1-D3AA-45EB-A628-2E8CFBFE7629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  <dgm:cxn modelId="{36D7E317-C753-46A7-83C6-60F1AA5F0BC1}" type="presParOf" srcId="{880531EA-EBA7-4B5C-A93E-80F0516A4815}" destId="{BFA53198-F153-423F-BBB5-B0FFD3A94494}" srcOrd="3" destOrd="0" presId="urn:microsoft.com/office/officeart/2005/8/layout/process1"/>
    <dgm:cxn modelId="{A6B236BE-8435-4EFD-9BBE-582DE23D848C}" type="presParOf" srcId="{BFA53198-F153-423F-BBB5-B0FFD3A94494}" destId="{CF7BBBC9-92D0-44F1-974B-F6A5C8DF595B}" srcOrd="0" destOrd="0" presId="urn:microsoft.com/office/officeart/2005/8/layout/process1"/>
    <dgm:cxn modelId="{DFD1940D-63E3-4DD1-98FD-4B4B2D22613C}" type="presParOf" srcId="{880531EA-EBA7-4B5C-A93E-80F0516A4815}" destId="{E7C5ADDB-AC26-4A14-AE5C-9797C2C97A48}" srcOrd="4" destOrd="0" presId="urn:microsoft.com/office/officeart/2005/8/layout/process1"/>
    <dgm:cxn modelId="{2F4776FC-EFDC-4FD2-AF64-CE95F117BD55}" type="presParOf" srcId="{880531EA-EBA7-4B5C-A93E-80F0516A4815}" destId="{95EBC3BF-BE6F-4BCE-9FA7-CA6381F9AAA6}" srcOrd="5" destOrd="0" presId="urn:microsoft.com/office/officeart/2005/8/layout/process1"/>
    <dgm:cxn modelId="{3C445F26-C705-4E3F-B6E1-1F50DA893948}" type="presParOf" srcId="{95EBC3BF-BE6F-4BCE-9FA7-CA6381F9AAA6}" destId="{16A472DE-E2AE-46BC-BF8A-E6CD2F4E06FD}" srcOrd="0" destOrd="0" presId="urn:microsoft.com/office/officeart/2005/8/layout/process1"/>
    <dgm:cxn modelId="{0387F031-6211-42C3-939C-3A89D446CE90}" type="presParOf" srcId="{880531EA-EBA7-4B5C-A93E-80F0516A4815}" destId="{D16A7912-35BB-491B-977B-0494238A2133}" srcOrd="6" destOrd="0" presId="urn:microsoft.com/office/officeart/2005/8/layout/process1"/>
    <dgm:cxn modelId="{BEEA252C-8307-498B-9740-ADD6653480BD}" type="presParOf" srcId="{880531EA-EBA7-4B5C-A93E-80F0516A4815}" destId="{E086CF9C-AF03-4A8F-94CE-6A9100728178}" srcOrd="7" destOrd="0" presId="urn:microsoft.com/office/officeart/2005/8/layout/process1"/>
    <dgm:cxn modelId="{3B884521-FA33-40FA-82DF-625F106AD97F}" type="presParOf" srcId="{E086CF9C-AF03-4A8F-94CE-6A9100728178}" destId="{DB8C176C-978C-451A-B5E5-A2D17E91BE5B}" srcOrd="0" destOrd="0" presId="urn:microsoft.com/office/officeart/2005/8/layout/process1"/>
    <dgm:cxn modelId="{4A91F4BD-95BF-4D72-8212-183CEA4233C8}" type="presParOf" srcId="{880531EA-EBA7-4B5C-A93E-80F0516A4815}" destId="{2D58DCE1-D3AA-45EB-A628-2E8CFBFE762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900" b="1" dirty="0"/>
            <a:t>New Project Creation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9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900" b="1"/>
        </a:p>
      </dgm:t>
    </dgm:pt>
    <dgm:pt modelId="{7CF11C6A-9EEE-48F1-BE46-33C644745B88}">
      <dgm:prSet phldrT="[Text]" custT="1"/>
      <dgm:spPr/>
      <dgm:t>
        <a:bodyPr/>
        <a:lstStyle/>
        <a:p>
          <a:r>
            <a:rPr lang="en-US" altLang="ko-KR" sz="900" b="1" dirty="0"/>
            <a:t>Data Management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9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900" b="1"/>
        </a:p>
      </dgm:t>
    </dgm:pt>
    <dgm:pt modelId="{DA8135AC-B6FF-49EB-A4C8-78BF489CD67E}">
      <dgm:prSet phldrT="[Text]" custT="1"/>
      <dgm:spPr/>
      <dgm:t>
        <a:bodyPr/>
        <a:lstStyle/>
        <a:p>
          <a:r>
            <a:rPr lang="en-US" altLang="ko-KR" sz="900" b="1" dirty="0"/>
            <a:t>Input Parameters</a:t>
          </a:r>
        </a:p>
      </dgm:t>
    </dgm:pt>
    <dgm:pt modelId="{FD09D16F-3A66-4F8D-9EFC-DC4A8DA5F729}" type="parTrans" cxnId="{5FA9F31F-67B4-44DE-BD68-4118D8A1968F}">
      <dgm:prSet/>
      <dgm:spPr/>
      <dgm:t>
        <a:bodyPr/>
        <a:lstStyle/>
        <a:p>
          <a:pPr latinLnBrk="1"/>
          <a:endParaRPr lang="ko-KR" altLang="en-US"/>
        </a:p>
      </dgm:t>
    </dgm:pt>
    <dgm:pt modelId="{7AC8CB64-9BE4-48C7-9033-78D4445C2908}" type="sibTrans" cxnId="{5FA9F31F-67B4-44DE-BD68-4118D8A1968F}">
      <dgm:prSet/>
      <dgm:spPr/>
      <dgm:t>
        <a:bodyPr/>
        <a:lstStyle/>
        <a:p>
          <a:pPr latinLnBrk="1"/>
          <a:endParaRPr lang="ko-KR" altLang="en-US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3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2"/>
      <dgm:spPr/>
    </dgm:pt>
    <dgm:pt modelId="{2CD6B67C-3080-4A49-BD59-594F46EB6193}" type="pres">
      <dgm:prSet presAssocID="{AD4D935B-5074-42E5-B818-188EDCC4AC99}" presName="connectorText" presStyleLbl="sibTrans2D1" presStyleIdx="0" presStyleCnt="2"/>
      <dgm:spPr/>
    </dgm:pt>
    <dgm:pt modelId="{FC6E8171-81C9-43F8-A7BE-163779BFB3B6}" type="pres">
      <dgm:prSet presAssocID="{7CF11C6A-9EEE-48F1-BE46-33C644745B88}" presName="node" presStyleLbl="node1" presStyleIdx="1" presStyleCnt="3">
        <dgm:presLayoutVars>
          <dgm:bulletEnabled val="1"/>
        </dgm:presLayoutVars>
      </dgm:prSet>
      <dgm:spPr/>
    </dgm:pt>
    <dgm:pt modelId="{3B1FFB1E-CBAF-49BD-B21E-114ABABCB461}" type="pres">
      <dgm:prSet presAssocID="{E6BEC2C9-FFF6-4B5D-BDF7-85EE54B001A8}" presName="sibTrans" presStyleLbl="sibTrans2D1" presStyleIdx="1" presStyleCnt="2"/>
      <dgm:spPr/>
    </dgm:pt>
    <dgm:pt modelId="{7B54C90C-B94F-464B-8739-C63946602E1B}" type="pres">
      <dgm:prSet presAssocID="{E6BEC2C9-FFF6-4B5D-BDF7-85EE54B001A8}" presName="connectorText" presStyleLbl="sibTrans2D1" presStyleIdx="1" presStyleCnt="2"/>
      <dgm:spPr/>
    </dgm:pt>
    <dgm:pt modelId="{82DCAF98-C711-4C59-9118-4E4B80F8C750}" type="pres">
      <dgm:prSet presAssocID="{DA8135AC-B6FF-49EB-A4C8-78BF489CD67E}" presName="node" presStyleLbl="node1" presStyleIdx="2" presStyleCnt="3">
        <dgm:presLayoutVars>
          <dgm:bulletEnabled val="1"/>
        </dgm:presLayoutVars>
      </dgm:prSet>
      <dgm:spPr/>
    </dgm:pt>
  </dgm:ptLst>
  <dgm:cxnLst>
    <dgm:cxn modelId="{5FA9F31F-67B4-44DE-BD68-4118D8A1968F}" srcId="{303FBC69-46AE-4839-B9F3-6E4DE75CF237}" destId="{DA8135AC-B6FF-49EB-A4C8-78BF489CD67E}" srcOrd="2" destOrd="0" parTransId="{FD09D16F-3A66-4F8D-9EFC-DC4A8DA5F729}" sibTransId="{7AC8CB64-9BE4-48C7-9033-78D4445C2908}"/>
    <dgm:cxn modelId="{1A69F149-8500-4E8D-9EB8-8F31D2A0D5BD}" type="presOf" srcId="{DA8135AC-B6FF-49EB-A4C8-78BF489CD67E}" destId="{82DCAF98-C711-4C59-9118-4E4B80F8C750}" srcOrd="0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FE69E0BB-E789-459A-8173-A8B6CDBA1E0E}" type="presOf" srcId="{E6BEC2C9-FFF6-4B5D-BDF7-85EE54B001A8}" destId="{3B1FFB1E-CBAF-49BD-B21E-114ABABCB461}" srcOrd="0" destOrd="0" presId="urn:microsoft.com/office/officeart/2005/8/layout/process1"/>
    <dgm:cxn modelId="{72D411D7-72E7-4F1A-ADF6-91C7647A7C73}" type="presOf" srcId="{E6BEC2C9-FFF6-4B5D-BDF7-85EE54B001A8}" destId="{7B54C90C-B94F-464B-8739-C63946602E1B}" srcOrd="1" destOrd="0" presId="urn:microsoft.com/office/officeart/2005/8/layout/process1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  <dgm:cxn modelId="{2F2C6F2A-81A1-47FA-8D2A-A4B1E4140B49}" type="presParOf" srcId="{880531EA-EBA7-4B5C-A93E-80F0516A4815}" destId="{3B1FFB1E-CBAF-49BD-B21E-114ABABCB461}" srcOrd="3" destOrd="0" presId="urn:microsoft.com/office/officeart/2005/8/layout/process1"/>
    <dgm:cxn modelId="{CA3AACB6-7FA9-4C69-9C84-5A76AA9E7BA8}" type="presParOf" srcId="{3B1FFB1E-CBAF-49BD-B21E-114ABABCB461}" destId="{7B54C90C-B94F-464B-8739-C63946602E1B}" srcOrd="0" destOrd="0" presId="urn:microsoft.com/office/officeart/2005/8/layout/process1"/>
    <dgm:cxn modelId="{9DDCEF88-E703-4E69-97B9-C2FDCF52D392}" type="presParOf" srcId="{880531EA-EBA7-4B5C-A93E-80F0516A4815}" destId="{82DCAF98-C711-4C59-9118-4E4B80F8C75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800" b="1" dirty="0"/>
            <a:t>JE 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CF11C6A-9EEE-48F1-BE46-33C644745B88}">
      <dgm:prSet phldrT="[Text]" custT="1"/>
      <dgm:spPr/>
      <dgm:t>
        <a:bodyPr/>
        <a:lstStyle/>
        <a:p>
          <a:r>
            <a:rPr lang="en-US" altLang="ko-KR" sz="800" b="1" dirty="0"/>
            <a:t>TB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8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800" b="1"/>
        </a:p>
      </dgm:t>
    </dgm:pt>
    <dgm:pt modelId="{166ACDF1-1743-4A0B-B07D-E31DE4A7EFF1}">
      <dgm:prSet phldrT="[Text]" custT="1"/>
      <dgm:spPr/>
      <dgm:t>
        <a:bodyPr/>
        <a:lstStyle/>
        <a:p>
          <a:r>
            <a:rPr lang="en-US" altLang="ko-KR" sz="800" b="1" dirty="0"/>
            <a:t>Completeness</a:t>
          </a:r>
        </a:p>
      </dgm:t>
    </dgm:pt>
    <dgm:pt modelId="{6C770451-05CE-4FDF-A15A-A6B1204F19E2}" type="parTrans" cxnId="{85D50A69-C1AD-42E0-961F-526CB7CE9514}">
      <dgm:prSet/>
      <dgm:spPr/>
      <dgm:t>
        <a:bodyPr/>
        <a:lstStyle/>
        <a:p>
          <a:endParaRPr lang="en-US" altLang="ko-KR" sz="800" b="1"/>
        </a:p>
      </dgm:t>
    </dgm:pt>
    <dgm:pt modelId="{5D9A92A8-62EA-4927-9E3C-93CB96A8FACF}" type="sibTrans" cxnId="{85D50A69-C1AD-42E0-961F-526CB7CE9514}">
      <dgm:prSet custT="1"/>
      <dgm:spPr/>
      <dgm:t>
        <a:bodyPr/>
        <a:lstStyle/>
        <a:p>
          <a:endParaRPr lang="en-US" altLang="ko-KR" sz="800" b="1"/>
        </a:p>
      </dgm:t>
    </dgm:pt>
    <dgm:pt modelId="{2509860E-B0B5-4226-9DE1-5ABCF0F541D0}">
      <dgm:prSet custT="1"/>
      <dgm:spPr/>
      <dgm:t>
        <a:bodyPr/>
        <a:lstStyle/>
        <a:p>
          <a:r>
            <a:rPr lang="en-US" altLang="ko-KR" sz="800" b="1" dirty="0"/>
            <a:t>CoA Mapping</a:t>
          </a:r>
        </a:p>
      </dgm:t>
    </dgm:pt>
    <dgm:pt modelId="{77E867A4-90FC-4EE1-B428-B208B4DEE27D}" type="parTrans" cxnId="{919D811A-DDA2-49AD-BA2E-ABD2B6EE6384}">
      <dgm:prSet/>
      <dgm:spPr/>
      <dgm:t>
        <a:bodyPr/>
        <a:lstStyle/>
        <a:p>
          <a:endParaRPr lang="en-US" altLang="ko-KR" sz="800" b="1"/>
        </a:p>
      </dgm:t>
    </dgm:pt>
    <dgm:pt modelId="{3D552C37-AD1C-471C-87D1-7FF8162751D9}" type="sibTrans" cxnId="{919D811A-DDA2-49AD-BA2E-ABD2B6EE6384}">
      <dgm:prSet custT="1"/>
      <dgm:spPr/>
      <dgm:t>
        <a:bodyPr/>
        <a:lstStyle/>
        <a:p>
          <a:endParaRPr lang="en-US" altLang="ko-KR" sz="800" b="1"/>
        </a:p>
      </dgm:t>
    </dgm:pt>
    <dgm:pt modelId="{A8D66A54-78B1-48C1-A6F6-58B1519AF387}">
      <dgm:prSet custT="1"/>
      <dgm:spPr>
        <a:solidFill>
          <a:srgbClr val="FFED99"/>
        </a:solidFill>
      </dgm:spPr>
      <dgm:t>
        <a:bodyPr/>
        <a:lstStyle/>
        <a:p>
          <a:r>
            <a:rPr lang="en-US" altLang="ko-KR" sz="800" b="1" dirty="0"/>
            <a:t>Master (Dimension Table)</a:t>
          </a:r>
        </a:p>
      </dgm:t>
    </dgm:pt>
    <dgm:pt modelId="{E0D73BC8-77BF-48CE-89AB-622C92F6495F}" type="par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02CBD16A-9AD2-4C9E-BA27-29F4F1380924}" type="sibTrans" cxnId="{A818B748-3C0C-4F44-8E37-539D5AAC9A01}">
      <dgm:prSet/>
      <dgm:spPr/>
      <dgm:t>
        <a:bodyPr/>
        <a:lstStyle/>
        <a:p>
          <a:pPr latinLnBrk="1"/>
          <a:endParaRPr lang="ko-KR" altLang="en-US" sz="800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5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4"/>
      <dgm:spPr/>
    </dgm:pt>
    <dgm:pt modelId="{2CD6B67C-3080-4A49-BD59-594F46EB6193}" type="pres">
      <dgm:prSet presAssocID="{AD4D935B-5074-42E5-B818-188EDCC4AC99}" presName="connectorText" presStyleLbl="sibTrans2D1" presStyleIdx="0" presStyleCnt="4"/>
      <dgm:spPr/>
    </dgm:pt>
    <dgm:pt modelId="{FC6E8171-81C9-43F8-A7BE-163779BFB3B6}" type="pres">
      <dgm:prSet presAssocID="{7CF11C6A-9EEE-48F1-BE46-33C644745B88}" presName="node" presStyleLbl="node1" presStyleIdx="1" presStyleCnt="5" custLinFactNeighborY="-2284">
        <dgm:presLayoutVars>
          <dgm:bulletEnabled val="1"/>
        </dgm:presLayoutVars>
      </dgm:prSet>
      <dgm:spPr/>
    </dgm:pt>
    <dgm:pt modelId="{BFA53198-F153-423F-BBB5-B0FFD3A94494}" type="pres">
      <dgm:prSet presAssocID="{E6BEC2C9-FFF6-4B5D-BDF7-85EE54B001A8}" presName="sibTrans" presStyleLbl="sibTrans2D1" presStyleIdx="1" presStyleCnt="4"/>
      <dgm:spPr/>
    </dgm:pt>
    <dgm:pt modelId="{CF7BBBC9-92D0-44F1-974B-F6A5C8DF595B}" type="pres">
      <dgm:prSet presAssocID="{E6BEC2C9-FFF6-4B5D-BDF7-85EE54B001A8}" presName="connectorText" presStyleLbl="sibTrans2D1" presStyleIdx="1" presStyleCnt="4"/>
      <dgm:spPr/>
    </dgm:pt>
    <dgm:pt modelId="{E7C5ADDB-AC26-4A14-AE5C-9797C2C97A48}" type="pres">
      <dgm:prSet presAssocID="{166ACDF1-1743-4A0B-B07D-E31DE4A7EFF1}" presName="node" presStyleLbl="node1" presStyleIdx="2" presStyleCnt="5">
        <dgm:presLayoutVars>
          <dgm:bulletEnabled val="1"/>
        </dgm:presLayoutVars>
      </dgm:prSet>
      <dgm:spPr/>
    </dgm:pt>
    <dgm:pt modelId="{95EBC3BF-BE6F-4BCE-9FA7-CA6381F9AAA6}" type="pres">
      <dgm:prSet presAssocID="{5D9A92A8-62EA-4927-9E3C-93CB96A8FACF}" presName="sibTrans" presStyleLbl="sibTrans2D1" presStyleIdx="2" presStyleCnt="4"/>
      <dgm:spPr/>
    </dgm:pt>
    <dgm:pt modelId="{16A472DE-E2AE-46BC-BF8A-E6CD2F4E06FD}" type="pres">
      <dgm:prSet presAssocID="{5D9A92A8-62EA-4927-9E3C-93CB96A8FACF}" presName="connectorText" presStyleLbl="sibTrans2D1" presStyleIdx="2" presStyleCnt="4"/>
      <dgm:spPr/>
    </dgm:pt>
    <dgm:pt modelId="{D16A7912-35BB-491B-977B-0494238A2133}" type="pres">
      <dgm:prSet presAssocID="{2509860E-B0B5-4226-9DE1-5ABCF0F541D0}" presName="node" presStyleLbl="node1" presStyleIdx="3" presStyleCnt="5">
        <dgm:presLayoutVars>
          <dgm:bulletEnabled val="1"/>
        </dgm:presLayoutVars>
      </dgm:prSet>
      <dgm:spPr/>
    </dgm:pt>
    <dgm:pt modelId="{E086CF9C-AF03-4A8F-94CE-6A9100728178}" type="pres">
      <dgm:prSet presAssocID="{3D552C37-AD1C-471C-87D1-7FF8162751D9}" presName="sibTrans" presStyleLbl="sibTrans2D1" presStyleIdx="3" presStyleCnt="4"/>
      <dgm:spPr/>
    </dgm:pt>
    <dgm:pt modelId="{DB8C176C-978C-451A-B5E5-A2D17E91BE5B}" type="pres">
      <dgm:prSet presAssocID="{3D552C37-AD1C-471C-87D1-7FF8162751D9}" presName="connectorText" presStyleLbl="sibTrans2D1" presStyleIdx="3" presStyleCnt="4"/>
      <dgm:spPr/>
    </dgm:pt>
    <dgm:pt modelId="{2D58DCE1-D3AA-45EB-A628-2E8CFBFE7629}" type="pres">
      <dgm:prSet presAssocID="{A8D66A54-78B1-48C1-A6F6-58B1519AF387}" presName="node" presStyleLbl="node1" presStyleIdx="4" presStyleCnt="5">
        <dgm:presLayoutVars>
          <dgm:bulletEnabled val="1"/>
        </dgm:presLayoutVars>
      </dgm:prSet>
      <dgm:spPr/>
    </dgm:pt>
  </dgm:ptLst>
  <dgm:cxnLst>
    <dgm:cxn modelId="{B20EF312-3DA1-436B-B141-109462596AB4}" type="presOf" srcId="{166ACDF1-1743-4A0B-B07D-E31DE4A7EFF1}" destId="{E7C5ADDB-AC26-4A14-AE5C-9797C2C97A48}" srcOrd="0" destOrd="0" presId="urn:microsoft.com/office/officeart/2005/8/layout/process1"/>
    <dgm:cxn modelId="{919D811A-DDA2-49AD-BA2E-ABD2B6EE6384}" srcId="{303FBC69-46AE-4839-B9F3-6E4DE75CF237}" destId="{2509860E-B0B5-4226-9DE1-5ABCF0F541D0}" srcOrd="3" destOrd="0" parTransId="{77E867A4-90FC-4EE1-B428-B208B4DEE27D}" sibTransId="{3D552C37-AD1C-471C-87D1-7FF8162751D9}"/>
    <dgm:cxn modelId="{22431837-69DD-41D0-9E74-7993B9EDF5D0}" type="presOf" srcId="{E6BEC2C9-FFF6-4B5D-BDF7-85EE54B001A8}" destId="{CF7BBBC9-92D0-44F1-974B-F6A5C8DF595B}" srcOrd="1" destOrd="0" presId="urn:microsoft.com/office/officeart/2005/8/layout/process1"/>
    <dgm:cxn modelId="{A818B748-3C0C-4F44-8E37-539D5AAC9A01}" srcId="{303FBC69-46AE-4839-B9F3-6E4DE75CF237}" destId="{A8D66A54-78B1-48C1-A6F6-58B1519AF387}" srcOrd="4" destOrd="0" parTransId="{E0D73BC8-77BF-48CE-89AB-622C92F6495F}" sibTransId="{02CBD16A-9AD2-4C9E-BA27-29F4F1380924}"/>
    <dgm:cxn modelId="{85D50A69-C1AD-42E0-961F-526CB7CE9514}" srcId="{303FBC69-46AE-4839-B9F3-6E4DE75CF237}" destId="{166ACDF1-1743-4A0B-B07D-E31DE4A7EFF1}" srcOrd="2" destOrd="0" parTransId="{6C770451-05CE-4FDF-A15A-A6B1204F19E2}" sibTransId="{5D9A92A8-62EA-4927-9E3C-93CB96A8FACF}"/>
    <dgm:cxn modelId="{0CDE6871-2CBC-4252-9DE7-1EE66E24C3F6}" type="presOf" srcId="{E6BEC2C9-FFF6-4B5D-BDF7-85EE54B001A8}" destId="{BFA53198-F153-423F-BBB5-B0FFD3A94494}" srcOrd="0" destOrd="0" presId="urn:microsoft.com/office/officeart/2005/8/layout/process1"/>
    <dgm:cxn modelId="{24D2DE71-6876-4CCE-9D16-7D05275B895F}" type="presOf" srcId="{5D9A92A8-62EA-4927-9E3C-93CB96A8FACF}" destId="{16A472DE-E2AE-46BC-BF8A-E6CD2F4E06FD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DC1D6E90-FC87-4067-BF5C-6ECACB9297B5}" type="presOf" srcId="{2509860E-B0B5-4226-9DE1-5ABCF0F541D0}" destId="{D16A7912-35BB-491B-977B-0494238A2133}" srcOrd="0" destOrd="0" presId="urn:microsoft.com/office/officeart/2005/8/layout/process1"/>
    <dgm:cxn modelId="{A5A4D8A6-1D17-4BBA-912D-F93222F48460}" type="presOf" srcId="{5D9A92A8-62EA-4927-9E3C-93CB96A8FACF}" destId="{95EBC3BF-BE6F-4BCE-9FA7-CA6381F9AAA6}" srcOrd="0" destOrd="0" presId="urn:microsoft.com/office/officeart/2005/8/layout/process1"/>
    <dgm:cxn modelId="{EE5C42C7-A713-4BEE-A9AC-39C68460850E}" type="presOf" srcId="{3D552C37-AD1C-471C-87D1-7FF8162751D9}" destId="{E086CF9C-AF03-4A8F-94CE-6A9100728178}" srcOrd="0" destOrd="0" presId="urn:microsoft.com/office/officeart/2005/8/layout/process1"/>
    <dgm:cxn modelId="{CD4E47D3-7638-4152-92BB-718778ACA3DC}" type="presOf" srcId="{3D552C37-AD1C-471C-87D1-7FF8162751D9}" destId="{DB8C176C-978C-451A-B5E5-A2D17E91BE5B}" srcOrd="1" destOrd="0" presId="urn:microsoft.com/office/officeart/2005/8/layout/process1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9B2746FE-4E6A-426F-95B2-D287140B7CD5}" type="presOf" srcId="{A8D66A54-78B1-48C1-A6F6-58B1519AF387}" destId="{2D58DCE1-D3AA-45EB-A628-2E8CFBFE7629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  <dgm:cxn modelId="{36D7E317-C753-46A7-83C6-60F1AA5F0BC1}" type="presParOf" srcId="{880531EA-EBA7-4B5C-A93E-80F0516A4815}" destId="{BFA53198-F153-423F-BBB5-B0FFD3A94494}" srcOrd="3" destOrd="0" presId="urn:microsoft.com/office/officeart/2005/8/layout/process1"/>
    <dgm:cxn modelId="{A6B236BE-8435-4EFD-9BBE-582DE23D848C}" type="presParOf" srcId="{BFA53198-F153-423F-BBB5-B0FFD3A94494}" destId="{CF7BBBC9-92D0-44F1-974B-F6A5C8DF595B}" srcOrd="0" destOrd="0" presId="urn:microsoft.com/office/officeart/2005/8/layout/process1"/>
    <dgm:cxn modelId="{DFD1940D-63E3-4DD1-98FD-4B4B2D22613C}" type="presParOf" srcId="{880531EA-EBA7-4B5C-A93E-80F0516A4815}" destId="{E7C5ADDB-AC26-4A14-AE5C-9797C2C97A48}" srcOrd="4" destOrd="0" presId="urn:microsoft.com/office/officeart/2005/8/layout/process1"/>
    <dgm:cxn modelId="{2F4776FC-EFDC-4FD2-AF64-CE95F117BD55}" type="presParOf" srcId="{880531EA-EBA7-4B5C-A93E-80F0516A4815}" destId="{95EBC3BF-BE6F-4BCE-9FA7-CA6381F9AAA6}" srcOrd="5" destOrd="0" presId="urn:microsoft.com/office/officeart/2005/8/layout/process1"/>
    <dgm:cxn modelId="{3C445F26-C705-4E3F-B6E1-1F50DA893948}" type="presParOf" srcId="{95EBC3BF-BE6F-4BCE-9FA7-CA6381F9AAA6}" destId="{16A472DE-E2AE-46BC-BF8A-E6CD2F4E06FD}" srcOrd="0" destOrd="0" presId="urn:microsoft.com/office/officeart/2005/8/layout/process1"/>
    <dgm:cxn modelId="{0387F031-6211-42C3-939C-3A89D446CE90}" type="presParOf" srcId="{880531EA-EBA7-4B5C-A93E-80F0516A4815}" destId="{D16A7912-35BB-491B-977B-0494238A2133}" srcOrd="6" destOrd="0" presId="urn:microsoft.com/office/officeart/2005/8/layout/process1"/>
    <dgm:cxn modelId="{BEEA252C-8307-498B-9740-ADD6653480BD}" type="presParOf" srcId="{880531EA-EBA7-4B5C-A93E-80F0516A4815}" destId="{E086CF9C-AF03-4A8F-94CE-6A9100728178}" srcOrd="7" destOrd="0" presId="urn:microsoft.com/office/officeart/2005/8/layout/process1"/>
    <dgm:cxn modelId="{3B884521-FA33-40FA-82DF-625F106AD97F}" type="presParOf" srcId="{E086CF9C-AF03-4A8F-94CE-6A9100728178}" destId="{DB8C176C-978C-451A-B5E5-A2D17E91BE5B}" srcOrd="0" destOrd="0" presId="urn:microsoft.com/office/officeart/2005/8/layout/process1"/>
    <dgm:cxn modelId="{4A91F4BD-95BF-4D72-8212-183CEA4233C8}" type="presParOf" srcId="{880531EA-EBA7-4B5C-A93E-80F0516A4815}" destId="{2D58DCE1-D3AA-45EB-A628-2E8CFBFE762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hProcess1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1400" b="1" dirty="0"/>
            <a:t>New Project Creation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14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1400" b="1"/>
        </a:p>
      </dgm:t>
    </dgm:pt>
    <dgm:pt modelId="{7CF11C6A-9EEE-48F1-BE46-33C644745B88}">
      <dgm:prSet phldrT="[Text]" custT="1"/>
      <dgm:spPr/>
      <dgm:t>
        <a:bodyPr/>
        <a:lstStyle/>
        <a:p>
          <a:r>
            <a:rPr lang="en-US" altLang="ko-KR" sz="1400" b="1" dirty="0"/>
            <a:t>Data Management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14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1400" b="1"/>
        </a:p>
      </dgm:t>
    </dgm:pt>
    <dgm:pt modelId="{DA8135AC-B6FF-49EB-A4C8-78BF489CD67E}">
      <dgm:prSet phldrT="[Text]" custT="1"/>
      <dgm:spPr/>
      <dgm:t>
        <a:bodyPr/>
        <a:lstStyle/>
        <a:p>
          <a:r>
            <a:rPr lang="en-US" altLang="ko-KR" sz="1400" b="1" dirty="0"/>
            <a:t>Input Parameters</a:t>
          </a:r>
        </a:p>
      </dgm:t>
    </dgm:pt>
    <dgm:pt modelId="{FD09D16F-3A66-4F8D-9EFC-DC4A8DA5F729}" type="parTrans" cxnId="{5FA9F31F-67B4-44DE-BD68-4118D8A1968F}">
      <dgm:prSet/>
      <dgm:spPr/>
      <dgm:t>
        <a:bodyPr/>
        <a:lstStyle/>
        <a:p>
          <a:pPr latinLnBrk="1"/>
          <a:endParaRPr lang="ko-KR" altLang="en-US" sz="3600"/>
        </a:p>
      </dgm:t>
    </dgm:pt>
    <dgm:pt modelId="{7AC8CB64-9BE4-48C7-9033-78D4445C2908}" type="sibTrans" cxnId="{5FA9F31F-67B4-44DE-BD68-4118D8A1968F}">
      <dgm:prSet/>
      <dgm:spPr/>
      <dgm:t>
        <a:bodyPr/>
        <a:lstStyle/>
        <a:p>
          <a:pPr latinLnBrk="1"/>
          <a:endParaRPr lang="ko-KR" altLang="en-US" sz="3600"/>
        </a:p>
      </dgm:t>
    </dgm:pt>
    <dgm:pt modelId="{90F7CD0C-ABE4-4C99-AEF5-9EC19039D84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EF730E7A-30F5-4D2F-91DD-FC59A77B5BF5}" type="pres">
      <dgm:prSet presAssocID="{303FBC69-46AE-4839-B9F3-6E4DE75CF237}" presName="arrow" presStyleLbl="bgShp" presStyleIdx="0" presStyleCnt="1"/>
      <dgm:spPr>
        <a:solidFill>
          <a:srgbClr val="004098"/>
        </a:solidFill>
      </dgm:spPr>
    </dgm:pt>
    <dgm:pt modelId="{275960A1-0BA5-4136-BC2D-B53F3B74F347}" type="pres">
      <dgm:prSet presAssocID="{303FBC69-46AE-4839-B9F3-6E4DE75CF237}" presName="points" presStyleCnt="0"/>
      <dgm:spPr/>
    </dgm:pt>
    <dgm:pt modelId="{7D7A3333-8794-4ABF-AF3E-10D27D0B0A56}" type="pres">
      <dgm:prSet presAssocID="{A009244C-6A36-43AB-BAD5-0EC03F892932}" presName="compositeA" presStyleCnt="0"/>
      <dgm:spPr/>
    </dgm:pt>
    <dgm:pt modelId="{368F4949-30A0-4CF3-8780-F4CE339296D5}" type="pres">
      <dgm:prSet presAssocID="{A009244C-6A36-43AB-BAD5-0EC03F892932}" presName="textA" presStyleLbl="revTx" presStyleIdx="0" presStyleCnt="3">
        <dgm:presLayoutVars>
          <dgm:bulletEnabled val="1"/>
        </dgm:presLayoutVars>
      </dgm:prSet>
      <dgm:spPr/>
    </dgm:pt>
    <dgm:pt modelId="{378183C1-2B64-4DCE-A39A-74F757E95340}" type="pres">
      <dgm:prSet presAssocID="{A009244C-6A36-43AB-BAD5-0EC03F892932}" presName="circleA" presStyleLbl="node1" presStyleIdx="0" presStyleCnt="3" custFlipVert="1" custScaleX="326040" custScaleY="326040"/>
      <dgm:spPr/>
    </dgm:pt>
    <dgm:pt modelId="{4C233534-66C0-40AA-94B4-4B8C78D70C01}" type="pres">
      <dgm:prSet presAssocID="{A009244C-6A36-43AB-BAD5-0EC03F892932}" presName="spaceA" presStyleCnt="0"/>
      <dgm:spPr/>
    </dgm:pt>
    <dgm:pt modelId="{1D94EB05-02DF-46C2-8DE9-8808F52145F9}" type="pres">
      <dgm:prSet presAssocID="{AD4D935B-5074-42E5-B818-188EDCC4AC99}" presName="space" presStyleCnt="0"/>
      <dgm:spPr/>
    </dgm:pt>
    <dgm:pt modelId="{DEC1D465-B875-43CE-9193-AF6B8CC27473}" type="pres">
      <dgm:prSet presAssocID="{7CF11C6A-9EEE-48F1-BE46-33C644745B88}" presName="compositeB" presStyleCnt="0"/>
      <dgm:spPr/>
    </dgm:pt>
    <dgm:pt modelId="{35979CD2-A5EA-4D24-B598-15932E275471}" type="pres">
      <dgm:prSet presAssocID="{7CF11C6A-9EEE-48F1-BE46-33C644745B88}" presName="textB" presStyleLbl="revTx" presStyleIdx="1" presStyleCnt="3">
        <dgm:presLayoutVars>
          <dgm:bulletEnabled val="1"/>
        </dgm:presLayoutVars>
      </dgm:prSet>
      <dgm:spPr/>
    </dgm:pt>
    <dgm:pt modelId="{AA3759FF-65AD-4918-AAF4-06B68D74DDDF}" type="pres">
      <dgm:prSet presAssocID="{7CF11C6A-9EEE-48F1-BE46-33C644745B88}" presName="circleB" presStyleLbl="node1" presStyleIdx="1" presStyleCnt="3" custFlipVert="1" custScaleX="326040" custScaleY="326040"/>
      <dgm:spPr/>
    </dgm:pt>
    <dgm:pt modelId="{B7798B65-7C2C-46BF-9516-E8C10818D339}" type="pres">
      <dgm:prSet presAssocID="{7CF11C6A-9EEE-48F1-BE46-33C644745B88}" presName="spaceB" presStyleCnt="0"/>
      <dgm:spPr/>
    </dgm:pt>
    <dgm:pt modelId="{12E57185-1A12-41BB-93EE-F6B0DF253389}" type="pres">
      <dgm:prSet presAssocID="{E6BEC2C9-FFF6-4B5D-BDF7-85EE54B001A8}" presName="space" presStyleCnt="0"/>
      <dgm:spPr/>
    </dgm:pt>
    <dgm:pt modelId="{AAB19A31-8650-4B25-AB32-71D1DDD24A67}" type="pres">
      <dgm:prSet presAssocID="{DA8135AC-B6FF-49EB-A4C8-78BF489CD67E}" presName="compositeA" presStyleCnt="0"/>
      <dgm:spPr/>
    </dgm:pt>
    <dgm:pt modelId="{B03C4832-9D6A-4444-912A-D8305851E609}" type="pres">
      <dgm:prSet presAssocID="{DA8135AC-B6FF-49EB-A4C8-78BF489CD67E}" presName="textA" presStyleLbl="revTx" presStyleIdx="2" presStyleCnt="3">
        <dgm:presLayoutVars>
          <dgm:bulletEnabled val="1"/>
        </dgm:presLayoutVars>
      </dgm:prSet>
      <dgm:spPr/>
    </dgm:pt>
    <dgm:pt modelId="{1E467CDE-E6C7-44E6-BC53-36368240739C}" type="pres">
      <dgm:prSet presAssocID="{DA8135AC-B6FF-49EB-A4C8-78BF489CD67E}" presName="circleA" presStyleLbl="node1" presStyleIdx="2" presStyleCnt="3" custFlipVert="1" custScaleX="326040" custScaleY="326040"/>
      <dgm:spPr/>
    </dgm:pt>
    <dgm:pt modelId="{362D7891-83BA-496A-BE12-BF07B2A41556}" type="pres">
      <dgm:prSet presAssocID="{DA8135AC-B6FF-49EB-A4C8-78BF489CD67E}" presName="spaceA" presStyleCnt="0"/>
      <dgm:spPr/>
    </dgm:pt>
  </dgm:ptLst>
  <dgm:cxnLst>
    <dgm:cxn modelId="{5FA9F31F-67B4-44DE-BD68-4118D8A1968F}" srcId="{303FBC69-46AE-4839-B9F3-6E4DE75CF237}" destId="{DA8135AC-B6FF-49EB-A4C8-78BF489CD67E}" srcOrd="2" destOrd="0" parTransId="{FD09D16F-3A66-4F8D-9EFC-DC4A8DA5F729}" sibTransId="{7AC8CB64-9BE4-48C7-9033-78D4445C2908}"/>
    <dgm:cxn modelId="{DABF5024-33FE-41ED-969F-D16D61CC439B}" type="presOf" srcId="{7CF11C6A-9EEE-48F1-BE46-33C644745B88}" destId="{35979CD2-A5EA-4D24-B598-15932E275471}" srcOrd="0" destOrd="0" presId="urn:microsoft.com/office/officeart/2005/8/layout/hProcess11"/>
    <dgm:cxn modelId="{54DEED5F-D768-4BA6-93AB-5F8F2C58A2A4}" type="presOf" srcId="{303FBC69-46AE-4839-B9F3-6E4DE75CF237}" destId="{90F7CD0C-ABE4-4C99-AEF5-9EC19039D845}" srcOrd="0" destOrd="0" presId="urn:microsoft.com/office/officeart/2005/8/layout/hProcess11"/>
    <dgm:cxn modelId="{D4661A6B-20FB-4156-9C4C-254841D0932B}" type="presOf" srcId="{A009244C-6A36-43AB-BAD5-0EC03F892932}" destId="{368F4949-30A0-4CF3-8780-F4CE339296D5}" srcOrd="0" destOrd="0" presId="urn:microsoft.com/office/officeart/2005/8/layout/hProcess11"/>
    <dgm:cxn modelId="{93080D81-1BFC-4087-9DD1-5352C445B2CF}" type="presOf" srcId="{DA8135AC-B6FF-49EB-A4C8-78BF489CD67E}" destId="{B03C4832-9D6A-4444-912A-D8305851E609}" srcOrd="0" destOrd="0" presId="urn:microsoft.com/office/officeart/2005/8/layout/hProcess1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018E7830-906E-4ADB-9822-4A3198F811BC}" type="presParOf" srcId="{90F7CD0C-ABE4-4C99-AEF5-9EC19039D845}" destId="{EF730E7A-30F5-4D2F-91DD-FC59A77B5BF5}" srcOrd="0" destOrd="0" presId="urn:microsoft.com/office/officeart/2005/8/layout/hProcess11"/>
    <dgm:cxn modelId="{A75D1746-2EE1-4B4F-A612-FB73F8FAE70D}" type="presParOf" srcId="{90F7CD0C-ABE4-4C99-AEF5-9EC19039D845}" destId="{275960A1-0BA5-4136-BC2D-B53F3B74F347}" srcOrd="1" destOrd="0" presId="urn:microsoft.com/office/officeart/2005/8/layout/hProcess11"/>
    <dgm:cxn modelId="{10B4BD15-2D69-487C-AC24-7A982F65BEB2}" type="presParOf" srcId="{275960A1-0BA5-4136-BC2D-B53F3B74F347}" destId="{7D7A3333-8794-4ABF-AF3E-10D27D0B0A56}" srcOrd="0" destOrd="0" presId="urn:microsoft.com/office/officeart/2005/8/layout/hProcess11"/>
    <dgm:cxn modelId="{A018665C-F416-435E-A22D-639A1214E53B}" type="presParOf" srcId="{7D7A3333-8794-4ABF-AF3E-10D27D0B0A56}" destId="{368F4949-30A0-4CF3-8780-F4CE339296D5}" srcOrd="0" destOrd="0" presId="urn:microsoft.com/office/officeart/2005/8/layout/hProcess11"/>
    <dgm:cxn modelId="{22140B53-9B13-4938-A70E-4EAC524C7D2D}" type="presParOf" srcId="{7D7A3333-8794-4ABF-AF3E-10D27D0B0A56}" destId="{378183C1-2B64-4DCE-A39A-74F757E95340}" srcOrd="1" destOrd="0" presId="urn:microsoft.com/office/officeart/2005/8/layout/hProcess11"/>
    <dgm:cxn modelId="{E7148C92-A462-4338-85B0-7B60AEA09471}" type="presParOf" srcId="{7D7A3333-8794-4ABF-AF3E-10D27D0B0A56}" destId="{4C233534-66C0-40AA-94B4-4B8C78D70C01}" srcOrd="2" destOrd="0" presId="urn:microsoft.com/office/officeart/2005/8/layout/hProcess11"/>
    <dgm:cxn modelId="{88BE6414-BD7F-4839-AA2D-6CABAC7DD9D9}" type="presParOf" srcId="{275960A1-0BA5-4136-BC2D-B53F3B74F347}" destId="{1D94EB05-02DF-46C2-8DE9-8808F52145F9}" srcOrd="1" destOrd="0" presId="urn:microsoft.com/office/officeart/2005/8/layout/hProcess11"/>
    <dgm:cxn modelId="{86499E0C-B305-4227-9FBB-70D166E3413C}" type="presParOf" srcId="{275960A1-0BA5-4136-BC2D-B53F3B74F347}" destId="{DEC1D465-B875-43CE-9193-AF6B8CC27473}" srcOrd="2" destOrd="0" presId="urn:microsoft.com/office/officeart/2005/8/layout/hProcess11"/>
    <dgm:cxn modelId="{0FAF856F-A884-4A9E-B0C0-F360E65BE5E1}" type="presParOf" srcId="{DEC1D465-B875-43CE-9193-AF6B8CC27473}" destId="{35979CD2-A5EA-4D24-B598-15932E275471}" srcOrd="0" destOrd="0" presId="urn:microsoft.com/office/officeart/2005/8/layout/hProcess11"/>
    <dgm:cxn modelId="{75B00BFB-9E19-4688-8086-1BDE3A02F30D}" type="presParOf" srcId="{DEC1D465-B875-43CE-9193-AF6B8CC27473}" destId="{AA3759FF-65AD-4918-AAF4-06B68D74DDDF}" srcOrd="1" destOrd="0" presId="urn:microsoft.com/office/officeart/2005/8/layout/hProcess11"/>
    <dgm:cxn modelId="{0847DF8D-83A9-4B0F-98E0-23743F66C6FD}" type="presParOf" srcId="{DEC1D465-B875-43CE-9193-AF6B8CC27473}" destId="{B7798B65-7C2C-46BF-9516-E8C10818D339}" srcOrd="2" destOrd="0" presId="urn:microsoft.com/office/officeart/2005/8/layout/hProcess11"/>
    <dgm:cxn modelId="{7C37F1AB-D7F5-40A6-9094-68345DCF062D}" type="presParOf" srcId="{275960A1-0BA5-4136-BC2D-B53F3B74F347}" destId="{12E57185-1A12-41BB-93EE-F6B0DF253389}" srcOrd="3" destOrd="0" presId="urn:microsoft.com/office/officeart/2005/8/layout/hProcess11"/>
    <dgm:cxn modelId="{B762581F-8627-4B6D-8C9C-C32F293F90A3}" type="presParOf" srcId="{275960A1-0BA5-4136-BC2D-B53F3B74F347}" destId="{AAB19A31-8650-4B25-AB32-71D1DDD24A67}" srcOrd="4" destOrd="0" presId="urn:microsoft.com/office/officeart/2005/8/layout/hProcess11"/>
    <dgm:cxn modelId="{6CA9FFCB-82F3-4FFE-A24C-BAE4F1175898}" type="presParOf" srcId="{AAB19A31-8650-4B25-AB32-71D1DDD24A67}" destId="{B03C4832-9D6A-4444-912A-D8305851E609}" srcOrd="0" destOrd="0" presId="urn:microsoft.com/office/officeart/2005/8/layout/hProcess11"/>
    <dgm:cxn modelId="{BBE91280-56C4-4E1D-B9D3-D401BB73E97D}" type="presParOf" srcId="{AAB19A31-8650-4B25-AB32-71D1DDD24A67}" destId="{1E467CDE-E6C7-44E6-BC53-36368240739C}" srcOrd="1" destOrd="0" presId="urn:microsoft.com/office/officeart/2005/8/layout/hProcess11"/>
    <dgm:cxn modelId="{159556DD-0441-4C89-A040-DCD73C87756A}" type="presParOf" srcId="{AAB19A31-8650-4B25-AB32-71D1DDD24A67}" destId="{362D7891-83BA-496A-BE12-BF07B2A4155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800" b="1" dirty="0"/>
            <a:t>New Project    Creation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558D520-7609-446F-A04A-9EB89F0C88EA}">
      <dgm:prSet phldrT="[Text]" custT="1"/>
      <dgm:spPr/>
      <dgm:t>
        <a:bodyPr/>
        <a:lstStyle/>
        <a:p>
          <a:r>
            <a:rPr lang="en-US" altLang="ko-KR" sz="800" b="1" dirty="0"/>
            <a:t>Data Management</a:t>
          </a:r>
        </a:p>
      </dgm:t>
    </dgm:pt>
    <dgm:pt modelId="{D419D9DB-36A1-4004-8B0D-4F0115E1F382}" type="par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99F4FD-7ED9-4E4A-9544-607DEEFCD269}" type="sib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361E88-F6BE-4308-8363-F5DAD9788BDD}">
      <dgm:prSet phldrT="[Text]" custT="1"/>
      <dgm:spPr/>
      <dgm:t>
        <a:bodyPr/>
        <a:lstStyle/>
        <a:p>
          <a:r>
            <a:rPr lang="en-US" altLang="ko-KR" sz="800" b="1" dirty="0"/>
            <a:t>Input Parameters</a:t>
          </a:r>
        </a:p>
      </dgm:t>
    </dgm:pt>
    <dgm:pt modelId="{FBC2BAC2-179C-4B23-9CDB-4EB28B978FA6}" type="par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92C61C80-25A0-4E2D-8E1D-54440B9A555B}" type="sib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3">
        <dgm:presLayoutVars>
          <dgm:bulletEnabled val="1"/>
        </dgm:presLayoutVars>
      </dgm:prSet>
      <dgm:spPr/>
    </dgm:pt>
    <dgm:pt modelId="{05D1B90B-8338-4310-B0E3-B74BEAD46913}" type="pres">
      <dgm:prSet presAssocID="{AD4D935B-5074-42E5-B818-188EDCC4AC99}" presName="sibTrans" presStyleLbl="sibTrans2D1" presStyleIdx="0" presStyleCnt="2"/>
      <dgm:spPr/>
    </dgm:pt>
    <dgm:pt modelId="{D53BC621-807D-43ED-896A-A9B740CF9957}" type="pres">
      <dgm:prSet presAssocID="{AD4D935B-5074-42E5-B818-188EDCC4AC99}" presName="connectorText" presStyleLbl="sibTrans2D1" presStyleIdx="0" presStyleCnt="2"/>
      <dgm:spPr/>
    </dgm:pt>
    <dgm:pt modelId="{F6CB351D-49F6-44D2-99BB-D4CC556F68B2}" type="pres">
      <dgm:prSet presAssocID="{7558D520-7609-446F-A04A-9EB89F0C88EA}" presName="node" presStyleLbl="node1" presStyleIdx="1" presStyleCnt="3">
        <dgm:presLayoutVars>
          <dgm:bulletEnabled val="1"/>
        </dgm:presLayoutVars>
      </dgm:prSet>
      <dgm:spPr/>
    </dgm:pt>
    <dgm:pt modelId="{DD2A6CFE-E07E-4881-A11D-09E7009A1726}" type="pres">
      <dgm:prSet presAssocID="{F299F4FD-7ED9-4E4A-9544-607DEEFCD269}" presName="sibTrans" presStyleLbl="sibTrans2D1" presStyleIdx="1" presStyleCnt="2"/>
      <dgm:spPr/>
    </dgm:pt>
    <dgm:pt modelId="{AFDBD91F-E5DE-4350-A5AD-A0A234D003C8}" type="pres">
      <dgm:prSet presAssocID="{F299F4FD-7ED9-4E4A-9544-607DEEFCD269}" presName="connectorText" presStyleLbl="sibTrans2D1" presStyleIdx="1" presStyleCnt="2"/>
      <dgm:spPr/>
    </dgm:pt>
    <dgm:pt modelId="{3B38FBD2-287A-4439-8F7E-2712D8D2FE3B}" type="pres">
      <dgm:prSet presAssocID="{F2361E88-F6BE-4308-8363-F5DAD9788BDD}" presName="node" presStyleLbl="node1" presStyleIdx="2" presStyleCnt="3">
        <dgm:presLayoutVars>
          <dgm:bulletEnabled val="1"/>
        </dgm:presLayoutVars>
      </dgm:prSet>
      <dgm:spPr/>
    </dgm:pt>
  </dgm:ptLst>
  <dgm:cxnLst>
    <dgm:cxn modelId="{81134705-5CA7-488F-88E6-1174A6EB8EC2}" type="presOf" srcId="{AD4D935B-5074-42E5-B818-188EDCC4AC99}" destId="{05D1B90B-8338-4310-B0E3-B74BEAD46913}" srcOrd="0" destOrd="0" presId="urn:microsoft.com/office/officeart/2005/8/layout/process1"/>
    <dgm:cxn modelId="{340B8C0C-81E0-4C85-BA62-CE5B1CD38F40}" type="presOf" srcId="{F2361E88-F6BE-4308-8363-F5DAD9788BDD}" destId="{3B38FBD2-287A-4439-8F7E-2712D8D2FE3B}" srcOrd="0" destOrd="0" presId="urn:microsoft.com/office/officeart/2005/8/layout/process1"/>
    <dgm:cxn modelId="{50231E10-7354-449C-94C9-BDC8E7E2B764}" srcId="{303FBC69-46AE-4839-B9F3-6E4DE75CF237}" destId="{F2361E88-F6BE-4308-8363-F5DAD9788BDD}" srcOrd="2" destOrd="0" parTransId="{FBC2BAC2-179C-4B23-9CDB-4EB28B978FA6}" sibTransId="{92C61C80-25A0-4E2D-8E1D-54440B9A555B}"/>
    <dgm:cxn modelId="{EDD08023-A86E-4762-BD4D-5B0EE38D3FAC}" type="presOf" srcId="{F299F4FD-7ED9-4E4A-9544-607DEEFCD269}" destId="{DD2A6CFE-E07E-4881-A11D-09E7009A1726}" srcOrd="0" destOrd="0" presId="urn:microsoft.com/office/officeart/2005/8/layout/process1"/>
    <dgm:cxn modelId="{DD6DBA5D-958B-4B20-A2D8-BF25742F93F8}" srcId="{303FBC69-46AE-4839-B9F3-6E4DE75CF237}" destId="{7558D520-7609-446F-A04A-9EB89F0C88EA}" srcOrd="1" destOrd="0" parTransId="{D419D9DB-36A1-4004-8B0D-4F0115E1F382}" sibTransId="{F299F4FD-7ED9-4E4A-9544-607DEEFCD269}"/>
    <dgm:cxn modelId="{CA333E45-2840-45F1-928B-8EB6EBDF79E2}" type="presOf" srcId="{AD4D935B-5074-42E5-B818-188EDCC4AC99}" destId="{D53BC621-807D-43ED-896A-A9B740CF9957}" srcOrd="1" destOrd="0" presId="urn:microsoft.com/office/officeart/2005/8/layout/process1"/>
    <dgm:cxn modelId="{8C395152-54F9-4A72-AA24-9AD1159F5EF8}" type="presOf" srcId="{F299F4FD-7ED9-4E4A-9544-607DEEFCD269}" destId="{AFDBD91F-E5DE-4350-A5AD-A0A234D003C8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A3F8FB57-041B-4C8F-9645-3CA992D5E6E3}" type="presOf" srcId="{7558D520-7609-446F-A04A-9EB89F0C88EA}" destId="{F6CB351D-49F6-44D2-99BB-D4CC556F68B2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D9C5115D-0F7B-46C4-9375-6BDEC80C396B}" type="presParOf" srcId="{880531EA-EBA7-4B5C-A93E-80F0516A4815}" destId="{05D1B90B-8338-4310-B0E3-B74BEAD46913}" srcOrd="1" destOrd="0" presId="urn:microsoft.com/office/officeart/2005/8/layout/process1"/>
    <dgm:cxn modelId="{4F491966-C1B9-49CE-B3B6-7006AF4EC4B2}" type="presParOf" srcId="{05D1B90B-8338-4310-B0E3-B74BEAD46913}" destId="{D53BC621-807D-43ED-896A-A9B740CF9957}" srcOrd="0" destOrd="0" presId="urn:microsoft.com/office/officeart/2005/8/layout/process1"/>
    <dgm:cxn modelId="{162EE1E4-DA5D-4414-BD49-70D36E1092B5}" type="presParOf" srcId="{880531EA-EBA7-4B5C-A93E-80F0516A4815}" destId="{F6CB351D-49F6-44D2-99BB-D4CC556F68B2}" srcOrd="2" destOrd="0" presId="urn:microsoft.com/office/officeart/2005/8/layout/process1"/>
    <dgm:cxn modelId="{0DBD9AA1-E8D1-45A9-9A43-9E2CA669EDB6}" type="presParOf" srcId="{880531EA-EBA7-4B5C-A93E-80F0516A4815}" destId="{DD2A6CFE-E07E-4881-A11D-09E7009A1726}" srcOrd="3" destOrd="0" presId="urn:microsoft.com/office/officeart/2005/8/layout/process1"/>
    <dgm:cxn modelId="{3FD75446-D188-457F-9458-1BB9CA49A3F3}" type="presParOf" srcId="{DD2A6CFE-E07E-4881-A11D-09E7009A1726}" destId="{AFDBD91F-E5DE-4350-A5AD-A0A234D003C8}" srcOrd="0" destOrd="0" presId="urn:microsoft.com/office/officeart/2005/8/layout/process1"/>
    <dgm:cxn modelId="{1360F120-B8C0-45DE-B3F3-0C667DBA39E5}" type="presParOf" srcId="{880531EA-EBA7-4B5C-A93E-80F0516A4815}" destId="{3B38FBD2-287A-4439-8F7E-2712D8D2FE3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 dirty="0"/>
            <a:t>New Project    Creation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558D520-7609-446F-A04A-9EB89F0C88EA}">
      <dgm:prSet phldrT="[Text]" custT="1"/>
      <dgm:spPr/>
      <dgm:t>
        <a:bodyPr/>
        <a:lstStyle/>
        <a:p>
          <a:r>
            <a:rPr lang="en-US" altLang="ko-KR" sz="800" b="1"/>
            <a:t>Data Management</a:t>
          </a:r>
          <a:endParaRPr lang="en-US" altLang="ko-KR" sz="800" b="1" dirty="0"/>
        </a:p>
      </dgm:t>
    </dgm:pt>
    <dgm:pt modelId="{D419D9DB-36A1-4004-8B0D-4F0115E1F382}" type="par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99F4FD-7ED9-4E4A-9544-607DEEFCD269}" type="sib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361E88-F6BE-4308-8363-F5DAD9788BDD}">
      <dgm:prSet phldrT="[Text]" custT="1"/>
      <dgm:spPr/>
      <dgm:t>
        <a:bodyPr/>
        <a:lstStyle/>
        <a:p>
          <a:r>
            <a:rPr lang="en-US" altLang="ko-KR" sz="800" b="1" dirty="0"/>
            <a:t>Input Parameters</a:t>
          </a:r>
        </a:p>
      </dgm:t>
    </dgm:pt>
    <dgm:pt modelId="{FBC2BAC2-179C-4B23-9CDB-4EB28B978FA6}" type="par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92C61C80-25A0-4E2D-8E1D-54440B9A555B}" type="sib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3" custLinFactNeighborY="-8963">
        <dgm:presLayoutVars>
          <dgm:bulletEnabled val="1"/>
        </dgm:presLayoutVars>
      </dgm:prSet>
      <dgm:spPr/>
    </dgm:pt>
    <dgm:pt modelId="{05D1B90B-8338-4310-B0E3-B74BEAD46913}" type="pres">
      <dgm:prSet presAssocID="{AD4D935B-5074-42E5-B818-188EDCC4AC99}" presName="sibTrans" presStyleLbl="sibTrans2D1" presStyleIdx="0" presStyleCnt="2"/>
      <dgm:spPr/>
    </dgm:pt>
    <dgm:pt modelId="{D53BC621-807D-43ED-896A-A9B740CF9957}" type="pres">
      <dgm:prSet presAssocID="{AD4D935B-5074-42E5-B818-188EDCC4AC99}" presName="connectorText" presStyleLbl="sibTrans2D1" presStyleIdx="0" presStyleCnt="2"/>
      <dgm:spPr/>
    </dgm:pt>
    <dgm:pt modelId="{F6CB351D-49F6-44D2-99BB-D4CC556F68B2}" type="pres">
      <dgm:prSet presAssocID="{7558D520-7609-446F-A04A-9EB89F0C88EA}" presName="node" presStyleLbl="node1" presStyleIdx="1" presStyleCnt="3">
        <dgm:presLayoutVars>
          <dgm:bulletEnabled val="1"/>
        </dgm:presLayoutVars>
      </dgm:prSet>
      <dgm:spPr/>
    </dgm:pt>
    <dgm:pt modelId="{DD2A6CFE-E07E-4881-A11D-09E7009A1726}" type="pres">
      <dgm:prSet presAssocID="{F299F4FD-7ED9-4E4A-9544-607DEEFCD269}" presName="sibTrans" presStyleLbl="sibTrans2D1" presStyleIdx="1" presStyleCnt="2"/>
      <dgm:spPr/>
    </dgm:pt>
    <dgm:pt modelId="{AFDBD91F-E5DE-4350-A5AD-A0A234D003C8}" type="pres">
      <dgm:prSet presAssocID="{F299F4FD-7ED9-4E4A-9544-607DEEFCD269}" presName="connectorText" presStyleLbl="sibTrans2D1" presStyleIdx="1" presStyleCnt="2"/>
      <dgm:spPr/>
    </dgm:pt>
    <dgm:pt modelId="{3B38FBD2-287A-4439-8F7E-2712D8D2FE3B}" type="pres">
      <dgm:prSet presAssocID="{F2361E88-F6BE-4308-8363-F5DAD9788BDD}" presName="node" presStyleLbl="node1" presStyleIdx="2" presStyleCnt="3">
        <dgm:presLayoutVars>
          <dgm:bulletEnabled val="1"/>
        </dgm:presLayoutVars>
      </dgm:prSet>
      <dgm:spPr/>
    </dgm:pt>
  </dgm:ptLst>
  <dgm:cxnLst>
    <dgm:cxn modelId="{81134705-5CA7-488F-88E6-1174A6EB8EC2}" type="presOf" srcId="{AD4D935B-5074-42E5-B818-188EDCC4AC99}" destId="{05D1B90B-8338-4310-B0E3-B74BEAD46913}" srcOrd="0" destOrd="0" presId="urn:microsoft.com/office/officeart/2005/8/layout/process1"/>
    <dgm:cxn modelId="{340B8C0C-81E0-4C85-BA62-CE5B1CD38F40}" type="presOf" srcId="{F2361E88-F6BE-4308-8363-F5DAD9788BDD}" destId="{3B38FBD2-287A-4439-8F7E-2712D8D2FE3B}" srcOrd="0" destOrd="0" presId="urn:microsoft.com/office/officeart/2005/8/layout/process1"/>
    <dgm:cxn modelId="{50231E10-7354-449C-94C9-BDC8E7E2B764}" srcId="{303FBC69-46AE-4839-B9F3-6E4DE75CF237}" destId="{F2361E88-F6BE-4308-8363-F5DAD9788BDD}" srcOrd="2" destOrd="0" parTransId="{FBC2BAC2-179C-4B23-9CDB-4EB28B978FA6}" sibTransId="{92C61C80-25A0-4E2D-8E1D-54440B9A555B}"/>
    <dgm:cxn modelId="{EDD08023-A86E-4762-BD4D-5B0EE38D3FAC}" type="presOf" srcId="{F299F4FD-7ED9-4E4A-9544-607DEEFCD269}" destId="{DD2A6CFE-E07E-4881-A11D-09E7009A1726}" srcOrd="0" destOrd="0" presId="urn:microsoft.com/office/officeart/2005/8/layout/process1"/>
    <dgm:cxn modelId="{DD6DBA5D-958B-4B20-A2D8-BF25742F93F8}" srcId="{303FBC69-46AE-4839-B9F3-6E4DE75CF237}" destId="{7558D520-7609-446F-A04A-9EB89F0C88EA}" srcOrd="1" destOrd="0" parTransId="{D419D9DB-36A1-4004-8B0D-4F0115E1F382}" sibTransId="{F299F4FD-7ED9-4E4A-9544-607DEEFCD269}"/>
    <dgm:cxn modelId="{CA333E45-2840-45F1-928B-8EB6EBDF79E2}" type="presOf" srcId="{AD4D935B-5074-42E5-B818-188EDCC4AC99}" destId="{D53BC621-807D-43ED-896A-A9B740CF9957}" srcOrd="1" destOrd="0" presId="urn:microsoft.com/office/officeart/2005/8/layout/process1"/>
    <dgm:cxn modelId="{8C395152-54F9-4A72-AA24-9AD1159F5EF8}" type="presOf" srcId="{F299F4FD-7ED9-4E4A-9544-607DEEFCD269}" destId="{AFDBD91F-E5DE-4350-A5AD-A0A234D003C8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A3F8FB57-041B-4C8F-9645-3CA992D5E6E3}" type="presOf" srcId="{7558D520-7609-446F-A04A-9EB89F0C88EA}" destId="{F6CB351D-49F6-44D2-99BB-D4CC556F68B2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D9C5115D-0F7B-46C4-9375-6BDEC80C396B}" type="presParOf" srcId="{880531EA-EBA7-4B5C-A93E-80F0516A4815}" destId="{05D1B90B-8338-4310-B0E3-B74BEAD46913}" srcOrd="1" destOrd="0" presId="urn:microsoft.com/office/officeart/2005/8/layout/process1"/>
    <dgm:cxn modelId="{4F491966-C1B9-49CE-B3B6-7006AF4EC4B2}" type="presParOf" srcId="{05D1B90B-8338-4310-B0E3-B74BEAD46913}" destId="{D53BC621-807D-43ED-896A-A9B740CF9957}" srcOrd="0" destOrd="0" presId="urn:microsoft.com/office/officeart/2005/8/layout/process1"/>
    <dgm:cxn modelId="{162EE1E4-DA5D-4414-BD49-70D36E1092B5}" type="presParOf" srcId="{880531EA-EBA7-4B5C-A93E-80F0516A4815}" destId="{F6CB351D-49F6-44D2-99BB-D4CC556F68B2}" srcOrd="2" destOrd="0" presId="urn:microsoft.com/office/officeart/2005/8/layout/process1"/>
    <dgm:cxn modelId="{0DBD9AA1-E8D1-45A9-9A43-9E2CA669EDB6}" type="presParOf" srcId="{880531EA-EBA7-4B5C-A93E-80F0516A4815}" destId="{DD2A6CFE-E07E-4881-A11D-09E7009A1726}" srcOrd="3" destOrd="0" presId="urn:microsoft.com/office/officeart/2005/8/layout/process1"/>
    <dgm:cxn modelId="{3FD75446-D188-457F-9458-1BB9CA49A3F3}" type="presParOf" srcId="{DD2A6CFE-E07E-4881-A11D-09E7009A1726}" destId="{AFDBD91F-E5DE-4350-A5AD-A0A234D003C8}" srcOrd="0" destOrd="0" presId="urn:microsoft.com/office/officeart/2005/8/layout/process1"/>
    <dgm:cxn modelId="{1360F120-B8C0-45DE-B3F3-0C667DBA39E5}" type="presParOf" srcId="{880531EA-EBA7-4B5C-A93E-80F0516A4815}" destId="{3B38FBD2-287A-4439-8F7E-2712D8D2FE3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 dirty="0"/>
            <a:t>New Project    Creation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558D520-7609-446F-A04A-9EB89F0C88EA}">
      <dgm:prSet phldrT="[Text]" custT="1"/>
      <dgm:spPr/>
      <dgm:t>
        <a:bodyPr/>
        <a:lstStyle/>
        <a:p>
          <a:r>
            <a:rPr lang="en-US" altLang="ko-KR" sz="800" b="1"/>
            <a:t>Data Management</a:t>
          </a:r>
          <a:endParaRPr lang="en-US" altLang="ko-KR" sz="800" b="1" dirty="0"/>
        </a:p>
      </dgm:t>
    </dgm:pt>
    <dgm:pt modelId="{D419D9DB-36A1-4004-8B0D-4F0115E1F382}" type="par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99F4FD-7ED9-4E4A-9544-607DEEFCD269}" type="sib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361E88-F6BE-4308-8363-F5DAD9788BDD}">
      <dgm:prSet phldrT="[Text]" custT="1"/>
      <dgm:spPr/>
      <dgm:t>
        <a:bodyPr/>
        <a:lstStyle/>
        <a:p>
          <a:r>
            <a:rPr lang="en-US" altLang="ko-KR" sz="800" b="1" dirty="0"/>
            <a:t>Input Parameters</a:t>
          </a:r>
        </a:p>
      </dgm:t>
    </dgm:pt>
    <dgm:pt modelId="{FBC2BAC2-179C-4B23-9CDB-4EB28B978FA6}" type="par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92C61C80-25A0-4E2D-8E1D-54440B9A555B}" type="sib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3" custLinFactNeighborY="-8963">
        <dgm:presLayoutVars>
          <dgm:bulletEnabled val="1"/>
        </dgm:presLayoutVars>
      </dgm:prSet>
      <dgm:spPr/>
    </dgm:pt>
    <dgm:pt modelId="{05D1B90B-8338-4310-B0E3-B74BEAD46913}" type="pres">
      <dgm:prSet presAssocID="{AD4D935B-5074-42E5-B818-188EDCC4AC99}" presName="sibTrans" presStyleLbl="sibTrans2D1" presStyleIdx="0" presStyleCnt="2"/>
      <dgm:spPr/>
    </dgm:pt>
    <dgm:pt modelId="{D53BC621-807D-43ED-896A-A9B740CF9957}" type="pres">
      <dgm:prSet presAssocID="{AD4D935B-5074-42E5-B818-188EDCC4AC99}" presName="connectorText" presStyleLbl="sibTrans2D1" presStyleIdx="0" presStyleCnt="2"/>
      <dgm:spPr/>
    </dgm:pt>
    <dgm:pt modelId="{F6CB351D-49F6-44D2-99BB-D4CC556F68B2}" type="pres">
      <dgm:prSet presAssocID="{7558D520-7609-446F-A04A-9EB89F0C88EA}" presName="node" presStyleLbl="node1" presStyleIdx="1" presStyleCnt="3">
        <dgm:presLayoutVars>
          <dgm:bulletEnabled val="1"/>
        </dgm:presLayoutVars>
      </dgm:prSet>
      <dgm:spPr/>
    </dgm:pt>
    <dgm:pt modelId="{DD2A6CFE-E07E-4881-A11D-09E7009A1726}" type="pres">
      <dgm:prSet presAssocID="{F299F4FD-7ED9-4E4A-9544-607DEEFCD269}" presName="sibTrans" presStyleLbl="sibTrans2D1" presStyleIdx="1" presStyleCnt="2"/>
      <dgm:spPr/>
    </dgm:pt>
    <dgm:pt modelId="{AFDBD91F-E5DE-4350-A5AD-A0A234D003C8}" type="pres">
      <dgm:prSet presAssocID="{F299F4FD-7ED9-4E4A-9544-607DEEFCD269}" presName="connectorText" presStyleLbl="sibTrans2D1" presStyleIdx="1" presStyleCnt="2"/>
      <dgm:spPr/>
    </dgm:pt>
    <dgm:pt modelId="{3B38FBD2-287A-4439-8F7E-2712D8D2FE3B}" type="pres">
      <dgm:prSet presAssocID="{F2361E88-F6BE-4308-8363-F5DAD9788BDD}" presName="node" presStyleLbl="node1" presStyleIdx="2" presStyleCnt="3">
        <dgm:presLayoutVars>
          <dgm:bulletEnabled val="1"/>
        </dgm:presLayoutVars>
      </dgm:prSet>
      <dgm:spPr/>
    </dgm:pt>
  </dgm:ptLst>
  <dgm:cxnLst>
    <dgm:cxn modelId="{81134705-5CA7-488F-88E6-1174A6EB8EC2}" type="presOf" srcId="{AD4D935B-5074-42E5-B818-188EDCC4AC99}" destId="{05D1B90B-8338-4310-B0E3-B74BEAD46913}" srcOrd="0" destOrd="0" presId="urn:microsoft.com/office/officeart/2005/8/layout/process1"/>
    <dgm:cxn modelId="{340B8C0C-81E0-4C85-BA62-CE5B1CD38F40}" type="presOf" srcId="{F2361E88-F6BE-4308-8363-F5DAD9788BDD}" destId="{3B38FBD2-287A-4439-8F7E-2712D8D2FE3B}" srcOrd="0" destOrd="0" presId="urn:microsoft.com/office/officeart/2005/8/layout/process1"/>
    <dgm:cxn modelId="{50231E10-7354-449C-94C9-BDC8E7E2B764}" srcId="{303FBC69-46AE-4839-B9F3-6E4DE75CF237}" destId="{F2361E88-F6BE-4308-8363-F5DAD9788BDD}" srcOrd="2" destOrd="0" parTransId="{FBC2BAC2-179C-4B23-9CDB-4EB28B978FA6}" sibTransId="{92C61C80-25A0-4E2D-8E1D-54440B9A555B}"/>
    <dgm:cxn modelId="{EDD08023-A86E-4762-BD4D-5B0EE38D3FAC}" type="presOf" srcId="{F299F4FD-7ED9-4E4A-9544-607DEEFCD269}" destId="{DD2A6CFE-E07E-4881-A11D-09E7009A1726}" srcOrd="0" destOrd="0" presId="urn:microsoft.com/office/officeart/2005/8/layout/process1"/>
    <dgm:cxn modelId="{DD6DBA5D-958B-4B20-A2D8-BF25742F93F8}" srcId="{303FBC69-46AE-4839-B9F3-6E4DE75CF237}" destId="{7558D520-7609-446F-A04A-9EB89F0C88EA}" srcOrd="1" destOrd="0" parTransId="{D419D9DB-36A1-4004-8B0D-4F0115E1F382}" sibTransId="{F299F4FD-7ED9-4E4A-9544-607DEEFCD269}"/>
    <dgm:cxn modelId="{CA333E45-2840-45F1-928B-8EB6EBDF79E2}" type="presOf" srcId="{AD4D935B-5074-42E5-B818-188EDCC4AC99}" destId="{D53BC621-807D-43ED-896A-A9B740CF9957}" srcOrd="1" destOrd="0" presId="urn:microsoft.com/office/officeart/2005/8/layout/process1"/>
    <dgm:cxn modelId="{8C395152-54F9-4A72-AA24-9AD1159F5EF8}" type="presOf" srcId="{F299F4FD-7ED9-4E4A-9544-607DEEFCD269}" destId="{AFDBD91F-E5DE-4350-A5AD-A0A234D003C8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A3F8FB57-041B-4C8F-9645-3CA992D5E6E3}" type="presOf" srcId="{7558D520-7609-446F-A04A-9EB89F0C88EA}" destId="{F6CB351D-49F6-44D2-99BB-D4CC556F68B2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D9C5115D-0F7B-46C4-9375-6BDEC80C396B}" type="presParOf" srcId="{880531EA-EBA7-4B5C-A93E-80F0516A4815}" destId="{05D1B90B-8338-4310-B0E3-B74BEAD46913}" srcOrd="1" destOrd="0" presId="urn:microsoft.com/office/officeart/2005/8/layout/process1"/>
    <dgm:cxn modelId="{4F491966-C1B9-49CE-B3B6-7006AF4EC4B2}" type="presParOf" srcId="{05D1B90B-8338-4310-B0E3-B74BEAD46913}" destId="{D53BC621-807D-43ED-896A-A9B740CF9957}" srcOrd="0" destOrd="0" presId="urn:microsoft.com/office/officeart/2005/8/layout/process1"/>
    <dgm:cxn modelId="{162EE1E4-DA5D-4414-BD49-70D36E1092B5}" type="presParOf" srcId="{880531EA-EBA7-4B5C-A93E-80F0516A4815}" destId="{F6CB351D-49F6-44D2-99BB-D4CC556F68B2}" srcOrd="2" destOrd="0" presId="urn:microsoft.com/office/officeart/2005/8/layout/process1"/>
    <dgm:cxn modelId="{0DBD9AA1-E8D1-45A9-9A43-9E2CA669EDB6}" type="presParOf" srcId="{880531EA-EBA7-4B5C-A93E-80F0516A4815}" destId="{DD2A6CFE-E07E-4881-A11D-09E7009A1726}" srcOrd="3" destOrd="0" presId="urn:microsoft.com/office/officeart/2005/8/layout/process1"/>
    <dgm:cxn modelId="{3FD75446-D188-457F-9458-1BB9CA49A3F3}" type="presParOf" srcId="{DD2A6CFE-E07E-4881-A11D-09E7009A1726}" destId="{AFDBD91F-E5DE-4350-A5AD-A0A234D003C8}" srcOrd="0" destOrd="0" presId="urn:microsoft.com/office/officeart/2005/8/layout/process1"/>
    <dgm:cxn modelId="{1360F120-B8C0-45DE-B3F3-0C667DBA39E5}" type="presParOf" srcId="{880531EA-EBA7-4B5C-A93E-80F0516A4815}" destId="{3B38FBD2-287A-4439-8F7E-2712D8D2FE3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 dirty="0"/>
            <a:t>New Project    Creation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558D520-7609-446F-A04A-9EB89F0C88EA}">
      <dgm:prSet phldrT="[Text]" custT="1"/>
      <dgm:spPr/>
      <dgm:t>
        <a:bodyPr/>
        <a:lstStyle/>
        <a:p>
          <a:r>
            <a:rPr lang="en-US" altLang="ko-KR" sz="800" b="1"/>
            <a:t>Data Management</a:t>
          </a:r>
          <a:endParaRPr lang="en-US" altLang="ko-KR" sz="800" b="1" dirty="0"/>
        </a:p>
      </dgm:t>
    </dgm:pt>
    <dgm:pt modelId="{D419D9DB-36A1-4004-8B0D-4F0115E1F382}" type="par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99F4FD-7ED9-4E4A-9544-607DEEFCD269}" type="sib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361E88-F6BE-4308-8363-F5DAD9788BDD}">
      <dgm:prSet phldrT="[Text]" custT="1"/>
      <dgm:spPr/>
      <dgm:t>
        <a:bodyPr/>
        <a:lstStyle/>
        <a:p>
          <a:r>
            <a:rPr lang="en-US" altLang="ko-KR" sz="800" b="1" dirty="0"/>
            <a:t>Input Parameters</a:t>
          </a:r>
        </a:p>
      </dgm:t>
    </dgm:pt>
    <dgm:pt modelId="{FBC2BAC2-179C-4B23-9CDB-4EB28B978FA6}" type="par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92C61C80-25A0-4E2D-8E1D-54440B9A555B}" type="sib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3" custLinFactNeighborY="-8963">
        <dgm:presLayoutVars>
          <dgm:bulletEnabled val="1"/>
        </dgm:presLayoutVars>
      </dgm:prSet>
      <dgm:spPr/>
    </dgm:pt>
    <dgm:pt modelId="{05D1B90B-8338-4310-B0E3-B74BEAD46913}" type="pres">
      <dgm:prSet presAssocID="{AD4D935B-5074-42E5-B818-188EDCC4AC99}" presName="sibTrans" presStyleLbl="sibTrans2D1" presStyleIdx="0" presStyleCnt="2"/>
      <dgm:spPr/>
    </dgm:pt>
    <dgm:pt modelId="{D53BC621-807D-43ED-896A-A9B740CF9957}" type="pres">
      <dgm:prSet presAssocID="{AD4D935B-5074-42E5-B818-188EDCC4AC99}" presName="connectorText" presStyleLbl="sibTrans2D1" presStyleIdx="0" presStyleCnt="2"/>
      <dgm:spPr/>
    </dgm:pt>
    <dgm:pt modelId="{F6CB351D-49F6-44D2-99BB-D4CC556F68B2}" type="pres">
      <dgm:prSet presAssocID="{7558D520-7609-446F-A04A-9EB89F0C88EA}" presName="node" presStyleLbl="node1" presStyleIdx="1" presStyleCnt="3">
        <dgm:presLayoutVars>
          <dgm:bulletEnabled val="1"/>
        </dgm:presLayoutVars>
      </dgm:prSet>
      <dgm:spPr/>
    </dgm:pt>
    <dgm:pt modelId="{DD2A6CFE-E07E-4881-A11D-09E7009A1726}" type="pres">
      <dgm:prSet presAssocID="{F299F4FD-7ED9-4E4A-9544-607DEEFCD269}" presName="sibTrans" presStyleLbl="sibTrans2D1" presStyleIdx="1" presStyleCnt="2"/>
      <dgm:spPr/>
    </dgm:pt>
    <dgm:pt modelId="{AFDBD91F-E5DE-4350-A5AD-A0A234D003C8}" type="pres">
      <dgm:prSet presAssocID="{F299F4FD-7ED9-4E4A-9544-607DEEFCD269}" presName="connectorText" presStyleLbl="sibTrans2D1" presStyleIdx="1" presStyleCnt="2"/>
      <dgm:spPr/>
    </dgm:pt>
    <dgm:pt modelId="{3B38FBD2-287A-4439-8F7E-2712D8D2FE3B}" type="pres">
      <dgm:prSet presAssocID="{F2361E88-F6BE-4308-8363-F5DAD9788BDD}" presName="node" presStyleLbl="node1" presStyleIdx="2" presStyleCnt="3">
        <dgm:presLayoutVars>
          <dgm:bulletEnabled val="1"/>
        </dgm:presLayoutVars>
      </dgm:prSet>
      <dgm:spPr/>
    </dgm:pt>
  </dgm:ptLst>
  <dgm:cxnLst>
    <dgm:cxn modelId="{81134705-5CA7-488F-88E6-1174A6EB8EC2}" type="presOf" srcId="{AD4D935B-5074-42E5-B818-188EDCC4AC99}" destId="{05D1B90B-8338-4310-B0E3-B74BEAD46913}" srcOrd="0" destOrd="0" presId="urn:microsoft.com/office/officeart/2005/8/layout/process1"/>
    <dgm:cxn modelId="{340B8C0C-81E0-4C85-BA62-CE5B1CD38F40}" type="presOf" srcId="{F2361E88-F6BE-4308-8363-F5DAD9788BDD}" destId="{3B38FBD2-287A-4439-8F7E-2712D8D2FE3B}" srcOrd="0" destOrd="0" presId="urn:microsoft.com/office/officeart/2005/8/layout/process1"/>
    <dgm:cxn modelId="{50231E10-7354-449C-94C9-BDC8E7E2B764}" srcId="{303FBC69-46AE-4839-B9F3-6E4DE75CF237}" destId="{F2361E88-F6BE-4308-8363-F5DAD9788BDD}" srcOrd="2" destOrd="0" parTransId="{FBC2BAC2-179C-4B23-9CDB-4EB28B978FA6}" sibTransId="{92C61C80-25A0-4E2D-8E1D-54440B9A555B}"/>
    <dgm:cxn modelId="{EDD08023-A86E-4762-BD4D-5B0EE38D3FAC}" type="presOf" srcId="{F299F4FD-7ED9-4E4A-9544-607DEEFCD269}" destId="{DD2A6CFE-E07E-4881-A11D-09E7009A1726}" srcOrd="0" destOrd="0" presId="urn:microsoft.com/office/officeart/2005/8/layout/process1"/>
    <dgm:cxn modelId="{DD6DBA5D-958B-4B20-A2D8-BF25742F93F8}" srcId="{303FBC69-46AE-4839-B9F3-6E4DE75CF237}" destId="{7558D520-7609-446F-A04A-9EB89F0C88EA}" srcOrd="1" destOrd="0" parTransId="{D419D9DB-36A1-4004-8B0D-4F0115E1F382}" sibTransId="{F299F4FD-7ED9-4E4A-9544-607DEEFCD269}"/>
    <dgm:cxn modelId="{CA333E45-2840-45F1-928B-8EB6EBDF79E2}" type="presOf" srcId="{AD4D935B-5074-42E5-B818-188EDCC4AC99}" destId="{D53BC621-807D-43ED-896A-A9B740CF9957}" srcOrd="1" destOrd="0" presId="urn:microsoft.com/office/officeart/2005/8/layout/process1"/>
    <dgm:cxn modelId="{8C395152-54F9-4A72-AA24-9AD1159F5EF8}" type="presOf" srcId="{F299F4FD-7ED9-4E4A-9544-607DEEFCD269}" destId="{AFDBD91F-E5DE-4350-A5AD-A0A234D003C8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A3F8FB57-041B-4C8F-9645-3CA992D5E6E3}" type="presOf" srcId="{7558D520-7609-446F-A04A-9EB89F0C88EA}" destId="{F6CB351D-49F6-44D2-99BB-D4CC556F68B2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D9C5115D-0F7B-46C4-9375-6BDEC80C396B}" type="presParOf" srcId="{880531EA-EBA7-4B5C-A93E-80F0516A4815}" destId="{05D1B90B-8338-4310-B0E3-B74BEAD46913}" srcOrd="1" destOrd="0" presId="urn:microsoft.com/office/officeart/2005/8/layout/process1"/>
    <dgm:cxn modelId="{4F491966-C1B9-49CE-B3B6-7006AF4EC4B2}" type="presParOf" srcId="{05D1B90B-8338-4310-B0E3-B74BEAD46913}" destId="{D53BC621-807D-43ED-896A-A9B740CF9957}" srcOrd="0" destOrd="0" presId="urn:microsoft.com/office/officeart/2005/8/layout/process1"/>
    <dgm:cxn modelId="{162EE1E4-DA5D-4414-BD49-70D36E1092B5}" type="presParOf" srcId="{880531EA-EBA7-4B5C-A93E-80F0516A4815}" destId="{F6CB351D-49F6-44D2-99BB-D4CC556F68B2}" srcOrd="2" destOrd="0" presId="urn:microsoft.com/office/officeart/2005/8/layout/process1"/>
    <dgm:cxn modelId="{0DBD9AA1-E8D1-45A9-9A43-9E2CA669EDB6}" type="presParOf" srcId="{880531EA-EBA7-4B5C-A93E-80F0516A4815}" destId="{DD2A6CFE-E07E-4881-A11D-09E7009A1726}" srcOrd="3" destOrd="0" presId="urn:microsoft.com/office/officeart/2005/8/layout/process1"/>
    <dgm:cxn modelId="{3FD75446-D188-457F-9458-1BB9CA49A3F3}" type="presParOf" srcId="{DD2A6CFE-E07E-4881-A11D-09E7009A1726}" destId="{AFDBD91F-E5DE-4350-A5AD-A0A234D003C8}" srcOrd="0" destOrd="0" presId="urn:microsoft.com/office/officeart/2005/8/layout/process1"/>
    <dgm:cxn modelId="{1360F120-B8C0-45DE-B3F3-0C667DBA39E5}" type="presParOf" srcId="{880531EA-EBA7-4B5C-A93E-80F0516A4815}" destId="{3B38FBD2-287A-4439-8F7E-2712D8D2FE3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 dirty="0"/>
            <a:t>New Project    Creation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558D520-7609-446F-A04A-9EB89F0C88EA}">
      <dgm:prSet phldrT="[Text]" custT="1"/>
      <dgm:spPr/>
      <dgm:t>
        <a:bodyPr/>
        <a:lstStyle/>
        <a:p>
          <a:r>
            <a:rPr lang="en-US" altLang="ko-KR" sz="800" b="1"/>
            <a:t>Data Management</a:t>
          </a:r>
          <a:endParaRPr lang="en-US" altLang="ko-KR" sz="800" b="1" dirty="0"/>
        </a:p>
      </dgm:t>
    </dgm:pt>
    <dgm:pt modelId="{D419D9DB-36A1-4004-8B0D-4F0115E1F382}" type="par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99F4FD-7ED9-4E4A-9544-607DEEFCD269}" type="sib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361E88-F6BE-4308-8363-F5DAD9788BDD}">
      <dgm:prSet phldrT="[Text]" custT="1"/>
      <dgm:spPr/>
      <dgm:t>
        <a:bodyPr/>
        <a:lstStyle/>
        <a:p>
          <a:r>
            <a:rPr lang="en-US" altLang="ko-KR" sz="800" b="1" dirty="0"/>
            <a:t>Input Parameters</a:t>
          </a:r>
        </a:p>
      </dgm:t>
    </dgm:pt>
    <dgm:pt modelId="{FBC2BAC2-179C-4B23-9CDB-4EB28B978FA6}" type="par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92C61C80-25A0-4E2D-8E1D-54440B9A555B}" type="sib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3" custLinFactNeighborY="-8963">
        <dgm:presLayoutVars>
          <dgm:bulletEnabled val="1"/>
        </dgm:presLayoutVars>
      </dgm:prSet>
      <dgm:spPr/>
    </dgm:pt>
    <dgm:pt modelId="{05D1B90B-8338-4310-B0E3-B74BEAD46913}" type="pres">
      <dgm:prSet presAssocID="{AD4D935B-5074-42E5-B818-188EDCC4AC99}" presName="sibTrans" presStyleLbl="sibTrans2D1" presStyleIdx="0" presStyleCnt="2"/>
      <dgm:spPr/>
    </dgm:pt>
    <dgm:pt modelId="{D53BC621-807D-43ED-896A-A9B740CF9957}" type="pres">
      <dgm:prSet presAssocID="{AD4D935B-5074-42E5-B818-188EDCC4AC99}" presName="connectorText" presStyleLbl="sibTrans2D1" presStyleIdx="0" presStyleCnt="2"/>
      <dgm:spPr/>
    </dgm:pt>
    <dgm:pt modelId="{F6CB351D-49F6-44D2-99BB-D4CC556F68B2}" type="pres">
      <dgm:prSet presAssocID="{7558D520-7609-446F-A04A-9EB89F0C88EA}" presName="node" presStyleLbl="node1" presStyleIdx="1" presStyleCnt="3">
        <dgm:presLayoutVars>
          <dgm:bulletEnabled val="1"/>
        </dgm:presLayoutVars>
      </dgm:prSet>
      <dgm:spPr/>
    </dgm:pt>
    <dgm:pt modelId="{DD2A6CFE-E07E-4881-A11D-09E7009A1726}" type="pres">
      <dgm:prSet presAssocID="{F299F4FD-7ED9-4E4A-9544-607DEEFCD269}" presName="sibTrans" presStyleLbl="sibTrans2D1" presStyleIdx="1" presStyleCnt="2"/>
      <dgm:spPr/>
    </dgm:pt>
    <dgm:pt modelId="{AFDBD91F-E5DE-4350-A5AD-A0A234D003C8}" type="pres">
      <dgm:prSet presAssocID="{F299F4FD-7ED9-4E4A-9544-607DEEFCD269}" presName="connectorText" presStyleLbl="sibTrans2D1" presStyleIdx="1" presStyleCnt="2"/>
      <dgm:spPr/>
    </dgm:pt>
    <dgm:pt modelId="{3B38FBD2-287A-4439-8F7E-2712D8D2FE3B}" type="pres">
      <dgm:prSet presAssocID="{F2361E88-F6BE-4308-8363-F5DAD9788BDD}" presName="node" presStyleLbl="node1" presStyleIdx="2" presStyleCnt="3">
        <dgm:presLayoutVars>
          <dgm:bulletEnabled val="1"/>
        </dgm:presLayoutVars>
      </dgm:prSet>
      <dgm:spPr/>
    </dgm:pt>
  </dgm:ptLst>
  <dgm:cxnLst>
    <dgm:cxn modelId="{81134705-5CA7-488F-88E6-1174A6EB8EC2}" type="presOf" srcId="{AD4D935B-5074-42E5-B818-188EDCC4AC99}" destId="{05D1B90B-8338-4310-B0E3-B74BEAD46913}" srcOrd="0" destOrd="0" presId="urn:microsoft.com/office/officeart/2005/8/layout/process1"/>
    <dgm:cxn modelId="{340B8C0C-81E0-4C85-BA62-CE5B1CD38F40}" type="presOf" srcId="{F2361E88-F6BE-4308-8363-F5DAD9788BDD}" destId="{3B38FBD2-287A-4439-8F7E-2712D8D2FE3B}" srcOrd="0" destOrd="0" presId="urn:microsoft.com/office/officeart/2005/8/layout/process1"/>
    <dgm:cxn modelId="{50231E10-7354-449C-94C9-BDC8E7E2B764}" srcId="{303FBC69-46AE-4839-B9F3-6E4DE75CF237}" destId="{F2361E88-F6BE-4308-8363-F5DAD9788BDD}" srcOrd="2" destOrd="0" parTransId="{FBC2BAC2-179C-4B23-9CDB-4EB28B978FA6}" sibTransId="{92C61C80-25A0-4E2D-8E1D-54440B9A555B}"/>
    <dgm:cxn modelId="{EDD08023-A86E-4762-BD4D-5B0EE38D3FAC}" type="presOf" srcId="{F299F4FD-7ED9-4E4A-9544-607DEEFCD269}" destId="{DD2A6CFE-E07E-4881-A11D-09E7009A1726}" srcOrd="0" destOrd="0" presId="urn:microsoft.com/office/officeart/2005/8/layout/process1"/>
    <dgm:cxn modelId="{DD6DBA5D-958B-4B20-A2D8-BF25742F93F8}" srcId="{303FBC69-46AE-4839-B9F3-6E4DE75CF237}" destId="{7558D520-7609-446F-A04A-9EB89F0C88EA}" srcOrd="1" destOrd="0" parTransId="{D419D9DB-36A1-4004-8B0D-4F0115E1F382}" sibTransId="{F299F4FD-7ED9-4E4A-9544-607DEEFCD269}"/>
    <dgm:cxn modelId="{CA333E45-2840-45F1-928B-8EB6EBDF79E2}" type="presOf" srcId="{AD4D935B-5074-42E5-B818-188EDCC4AC99}" destId="{D53BC621-807D-43ED-896A-A9B740CF9957}" srcOrd="1" destOrd="0" presId="urn:microsoft.com/office/officeart/2005/8/layout/process1"/>
    <dgm:cxn modelId="{8C395152-54F9-4A72-AA24-9AD1159F5EF8}" type="presOf" srcId="{F299F4FD-7ED9-4E4A-9544-607DEEFCD269}" destId="{AFDBD91F-E5DE-4350-A5AD-A0A234D003C8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A3F8FB57-041B-4C8F-9645-3CA992D5E6E3}" type="presOf" srcId="{7558D520-7609-446F-A04A-9EB89F0C88EA}" destId="{F6CB351D-49F6-44D2-99BB-D4CC556F68B2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D9C5115D-0F7B-46C4-9375-6BDEC80C396B}" type="presParOf" srcId="{880531EA-EBA7-4B5C-A93E-80F0516A4815}" destId="{05D1B90B-8338-4310-B0E3-B74BEAD46913}" srcOrd="1" destOrd="0" presId="urn:microsoft.com/office/officeart/2005/8/layout/process1"/>
    <dgm:cxn modelId="{4F491966-C1B9-49CE-B3B6-7006AF4EC4B2}" type="presParOf" srcId="{05D1B90B-8338-4310-B0E3-B74BEAD46913}" destId="{D53BC621-807D-43ED-896A-A9B740CF9957}" srcOrd="0" destOrd="0" presId="urn:microsoft.com/office/officeart/2005/8/layout/process1"/>
    <dgm:cxn modelId="{162EE1E4-DA5D-4414-BD49-70D36E1092B5}" type="presParOf" srcId="{880531EA-EBA7-4B5C-A93E-80F0516A4815}" destId="{F6CB351D-49F6-44D2-99BB-D4CC556F68B2}" srcOrd="2" destOrd="0" presId="urn:microsoft.com/office/officeart/2005/8/layout/process1"/>
    <dgm:cxn modelId="{0DBD9AA1-E8D1-45A9-9A43-9E2CA669EDB6}" type="presParOf" srcId="{880531EA-EBA7-4B5C-A93E-80F0516A4815}" destId="{DD2A6CFE-E07E-4881-A11D-09E7009A1726}" srcOrd="3" destOrd="0" presId="urn:microsoft.com/office/officeart/2005/8/layout/process1"/>
    <dgm:cxn modelId="{3FD75446-D188-457F-9458-1BB9CA49A3F3}" type="presParOf" srcId="{DD2A6CFE-E07E-4881-A11D-09E7009A1726}" destId="{AFDBD91F-E5DE-4350-A5AD-A0A234D003C8}" srcOrd="0" destOrd="0" presId="urn:microsoft.com/office/officeart/2005/8/layout/process1"/>
    <dgm:cxn modelId="{1360F120-B8C0-45DE-B3F3-0C667DBA39E5}" type="presParOf" srcId="{880531EA-EBA7-4B5C-A93E-80F0516A4815}" destId="{3B38FBD2-287A-4439-8F7E-2712D8D2FE3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800" b="1" dirty="0"/>
            <a:t>New Project    Creation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558D520-7609-446F-A04A-9EB89F0C88EA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/>
            <a:t>Data Management</a:t>
          </a:r>
          <a:endParaRPr lang="en-US" altLang="ko-KR" sz="800" b="1" dirty="0"/>
        </a:p>
      </dgm:t>
    </dgm:pt>
    <dgm:pt modelId="{D419D9DB-36A1-4004-8B0D-4F0115E1F382}" type="par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99F4FD-7ED9-4E4A-9544-607DEEFCD269}" type="sib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361E88-F6BE-4308-8363-F5DAD9788BDD}">
      <dgm:prSet phldrT="[Text]" custT="1"/>
      <dgm:spPr/>
      <dgm:t>
        <a:bodyPr/>
        <a:lstStyle/>
        <a:p>
          <a:r>
            <a:rPr lang="en-US" altLang="ko-KR" sz="800" b="1" dirty="0"/>
            <a:t>Input Parameters</a:t>
          </a:r>
        </a:p>
      </dgm:t>
    </dgm:pt>
    <dgm:pt modelId="{FBC2BAC2-179C-4B23-9CDB-4EB28B978FA6}" type="par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92C61C80-25A0-4E2D-8E1D-54440B9A555B}" type="sib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3" custLinFactNeighborY="-8963">
        <dgm:presLayoutVars>
          <dgm:bulletEnabled val="1"/>
        </dgm:presLayoutVars>
      </dgm:prSet>
      <dgm:spPr/>
    </dgm:pt>
    <dgm:pt modelId="{05D1B90B-8338-4310-B0E3-B74BEAD46913}" type="pres">
      <dgm:prSet presAssocID="{AD4D935B-5074-42E5-B818-188EDCC4AC99}" presName="sibTrans" presStyleLbl="sibTrans2D1" presStyleIdx="0" presStyleCnt="2"/>
      <dgm:spPr/>
    </dgm:pt>
    <dgm:pt modelId="{D53BC621-807D-43ED-896A-A9B740CF9957}" type="pres">
      <dgm:prSet presAssocID="{AD4D935B-5074-42E5-B818-188EDCC4AC99}" presName="connectorText" presStyleLbl="sibTrans2D1" presStyleIdx="0" presStyleCnt="2"/>
      <dgm:spPr/>
    </dgm:pt>
    <dgm:pt modelId="{F6CB351D-49F6-44D2-99BB-D4CC556F68B2}" type="pres">
      <dgm:prSet presAssocID="{7558D520-7609-446F-A04A-9EB89F0C88EA}" presName="node" presStyleLbl="node1" presStyleIdx="1" presStyleCnt="3">
        <dgm:presLayoutVars>
          <dgm:bulletEnabled val="1"/>
        </dgm:presLayoutVars>
      </dgm:prSet>
      <dgm:spPr/>
    </dgm:pt>
    <dgm:pt modelId="{DD2A6CFE-E07E-4881-A11D-09E7009A1726}" type="pres">
      <dgm:prSet presAssocID="{F299F4FD-7ED9-4E4A-9544-607DEEFCD269}" presName="sibTrans" presStyleLbl="sibTrans2D1" presStyleIdx="1" presStyleCnt="2"/>
      <dgm:spPr/>
    </dgm:pt>
    <dgm:pt modelId="{AFDBD91F-E5DE-4350-A5AD-A0A234D003C8}" type="pres">
      <dgm:prSet presAssocID="{F299F4FD-7ED9-4E4A-9544-607DEEFCD269}" presName="connectorText" presStyleLbl="sibTrans2D1" presStyleIdx="1" presStyleCnt="2"/>
      <dgm:spPr/>
    </dgm:pt>
    <dgm:pt modelId="{3B38FBD2-287A-4439-8F7E-2712D8D2FE3B}" type="pres">
      <dgm:prSet presAssocID="{F2361E88-F6BE-4308-8363-F5DAD9788BDD}" presName="node" presStyleLbl="node1" presStyleIdx="2" presStyleCnt="3">
        <dgm:presLayoutVars>
          <dgm:bulletEnabled val="1"/>
        </dgm:presLayoutVars>
      </dgm:prSet>
      <dgm:spPr/>
    </dgm:pt>
  </dgm:ptLst>
  <dgm:cxnLst>
    <dgm:cxn modelId="{81134705-5CA7-488F-88E6-1174A6EB8EC2}" type="presOf" srcId="{AD4D935B-5074-42E5-B818-188EDCC4AC99}" destId="{05D1B90B-8338-4310-B0E3-B74BEAD46913}" srcOrd="0" destOrd="0" presId="urn:microsoft.com/office/officeart/2005/8/layout/process1"/>
    <dgm:cxn modelId="{340B8C0C-81E0-4C85-BA62-CE5B1CD38F40}" type="presOf" srcId="{F2361E88-F6BE-4308-8363-F5DAD9788BDD}" destId="{3B38FBD2-287A-4439-8F7E-2712D8D2FE3B}" srcOrd="0" destOrd="0" presId="urn:microsoft.com/office/officeart/2005/8/layout/process1"/>
    <dgm:cxn modelId="{50231E10-7354-449C-94C9-BDC8E7E2B764}" srcId="{303FBC69-46AE-4839-B9F3-6E4DE75CF237}" destId="{F2361E88-F6BE-4308-8363-F5DAD9788BDD}" srcOrd="2" destOrd="0" parTransId="{FBC2BAC2-179C-4B23-9CDB-4EB28B978FA6}" sibTransId="{92C61C80-25A0-4E2D-8E1D-54440B9A555B}"/>
    <dgm:cxn modelId="{EDD08023-A86E-4762-BD4D-5B0EE38D3FAC}" type="presOf" srcId="{F299F4FD-7ED9-4E4A-9544-607DEEFCD269}" destId="{DD2A6CFE-E07E-4881-A11D-09E7009A1726}" srcOrd="0" destOrd="0" presId="urn:microsoft.com/office/officeart/2005/8/layout/process1"/>
    <dgm:cxn modelId="{DD6DBA5D-958B-4B20-A2D8-BF25742F93F8}" srcId="{303FBC69-46AE-4839-B9F3-6E4DE75CF237}" destId="{7558D520-7609-446F-A04A-9EB89F0C88EA}" srcOrd="1" destOrd="0" parTransId="{D419D9DB-36A1-4004-8B0D-4F0115E1F382}" sibTransId="{F299F4FD-7ED9-4E4A-9544-607DEEFCD269}"/>
    <dgm:cxn modelId="{CA333E45-2840-45F1-928B-8EB6EBDF79E2}" type="presOf" srcId="{AD4D935B-5074-42E5-B818-188EDCC4AC99}" destId="{D53BC621-807D-43ED-896A-A9B740CF9957}" srcOrd="1" destOrd="0" presId="urn:microsoft.com/office/officeart/2005/8/layout/process1"/>
    <dgm:cxn modelId="{8C395152-54F9-4A72-AA24-9AD1159F5EF8}" type="presOf" srcId="{F299F4FD-7ED9-4E4A-9544-607DEEFCD269}" destId="{AFDBD91F-E5DE-4350-A5AD-A0A234D003C8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A3F8FB57-041B-4C8F-9645-3CA992D5E6E3}" type="presOf" srcId="{7558D520-7609-446F-A04A-9EB89F0C88EA}" destId="{F6CB351D-49F6-44D2-99BB-D4CC556F68B2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D9C5115D-0F7B-46C4-9375-6BDEC80C396B}" type="presParOf" srcId="{880531EA-EBA7-4B5C-A93E-80F0516A4815}" destId="{05D1B90B-8338-4310-B0E3-B74BEAD46913}" srcOrd="1" destOrd="0" presId="urn:microsoft.com/office/officeart/2005/8/layout/process1"/>
    <dgm:cxn modelId="{4F491966-C1B9-49CE-B3B6-7006AF4EC4B2}" type="presParOf" srcId="{05D1B90B-8338-4310-B0E3-B74BEAD46913}" destId="{D53BC621-807D-43ED-896A-A9B740CF9957}" srcOrd="0" destOrd="0" presId="urn:microsoft.com/office/officeart/2005/8/layout/process1"/>
    <dgm:cxn modelId="{162EE1E4-DA5D-4414-BD49-70D36E1092B5}" type="presParOf" srcId="{880531EA-EBA7-4B5C-A93E-80F0516A4815}" destId="{F6CB351D-49F6-44D2-99BB-D4CC556F68B2}" srcOrd="2" destOrd="0" presId="urn:microsoft.com/office/officeart/2005/8/layout/process1"/>
    <dgm:cxn modelId="{0DBD9AA1-E8D1-45A9-9A43-9E2CA669EDB6}" type="presParOf" srcId="{880531EA-EBA7-4B5C-A93E-80F0516A4815}" destId="{DD2A6CFE-E07E-4881-A11D-09E7009A1726}" srcOrd="3" destOrd="0" presId="urn:microsoft.com/office/officeart/2005/8/layout/process1"/>
    <dgm:cxn modelId="{3FD75446-D188-457F-9458-1BB9CA49A3F3}" type="presParOf" srcId="{DD2A6CFE-E07E-4881-A11D-09E7009A1726}" destId="{AFDBD91F-E5DE-4350-A5AD-A0A234D003C8}" srcOrd="0" destOrd="0" presId="urn:microsoft.com/office/officeart/2005/8/layout/process1"/>
    <dgm:cxn modelId="{1360F120-B8C0-45DE-B3F3-0C667DBA39E5}" type="presParOf" srcId="{880531EA-EBA7-4B5C-A93E-80F0516A4815}" destId="{3B38FBD2-287A-4439-8F7E-2712D8D2FE3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800" b="1" dirty="0"/>
            <a:t>New Project    Creation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558D520-7609-446F-A04A-9EB89F0C88EA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/>
            <a:t>Data Management</a:t>
          </a:r>
          <a:endParaRPr lang="en-US" altLang="ko-KR" sz="800" b="1" dirty="0"/>
        </a:p>
      </dgm:t>
    </dgm:pt>
    <dgm:pt modelId="{D419D9DB-36A1-4004-8B0D-4F0115E1F382}" type="par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99F4FD-7ED9-4E4A-9544-607DEEFCD269}" type="sib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361E88-F6BE-4308-8363-F5DAD9788BDD}">
      <dgm:prSet phldrT="[Text]" custT="1"/>
      <dgm:spPr/>
      <dgm:t>
        <a:bodyPr/>
        <a:lstStyle/>
        <a:p>
          <a:r>
            <a:rPr lang="en-US" altLang="ko-KR" sz="800" b="1" dirty="0"/>
            <a:t>Input Parameters</a:t>
          </a:r>
        </a:p>
      </dgm:t>
    </dgm:pt>
    <dgm:pt modelId="{FBC2BAC2-179C-4B23-9CDB-4EB28B978FA6}" type="par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92C61C80-25A0-4E2D-8E1D-54440B9A555B}" type="sib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3" custLinFactNeighborY="-8963">
        <dgm:presLayoutVars>
          <dgm:bulletEnabled val="1"/>
        </dgm:presLayoutVars>
      </dgm:prSet>
      <dgm:spPr/>
    </dgm:pt>
    <dgm:pt modelId="{05D1B90B-8338-4310-B0E3-B74BEAD46913}" type="pres">
      <dgm:prSet presAssocID="{AD4D935B-5074-42E5-B818-188EDCC4AC99}" presName="sibTrans" presStyleLbl="sibTrans2D1" presStyleIdx="0" presStyleCnt="2"/>
      <dgm:spPr/>
    </dgm:pt>
    <dgm:pt modelId="{D53BC621-807D-43ED-896A-A9B740CF9957}" type="pres">
      <dgm:prSet presAssocID="{AD4D935B-5074-42E5-B818-188EDCC4AC99}" presName="connectorText" presStyleLbl="sibTrans2D1" presStyleIdx="0" presStyleCnt="2"/>
      <dgm:spPr/>
    </dgm:pt>
    <dgm:pt modelId="{F6CB351D-49F6-44D2-99BB-D4CC556F68B2}" type="pres">
      <dgm:prSet presAssocID="{7558D520-7609-446F-A04A-9EB89F0C88EA}" presName="node" presStyleLbl="node1" presStyleIdx="1" presStyleCnt="3">
        <dgm:presLayoutVars>
          <dgm:bulletEnabled val="1"/>
        </dgm:presLayoutVars>
      </dgm:prSet>
      <dgm:spPr/>
    </dgm:pt>
    <dgm:pt modelId="{DD2A6CFE-E07E-4881-A11D-09E7009A1726}" type="pres">
      <dgm:prSet presAssocID="{F299F4FD-7ED9-4E4A-9544-607DEEFCD269}" presName="sibTrans" presStyleLbl="sibTrans2D1" presStyleIdx="1" presStyleCnt="2"/>
      <dgm:spPr/>
    </dgm:pt>
    <dgm:pt modelId="{AFDBD91F-E5DE-4350-A5AD-A0A234D003C8}" type="pres">
      <dgm:prSet presAssocID="{F299F4FD-7ED9-4E4A-9544-607DEEFCD269}" presName="connectorText" presStyleLbl="sibTrans2D1" presStyleIdx="1" presStyleCnt="2"/>
      <dgm:spPr/>
    </dgm:pt>
    <dgm:pt modelId="{3B38FBD2-287A-4439-8F7E-2712D8D2FE3B}" type="pres">
      <dgm:prSet presAssocID="{F2361E88-F6BE-4308-8363-F5DAD9788BDD}" presName="node" presStyleLbl="node1" presStyleIdx="2" presStyleCnt="3">
        <dgm:presLayoutVars>
          <dgm:bulletEnabled val="1"/>
        </dgm:presLayoutVars>
      </dgm:prSet>
      <dgm:spPr/>
    </dgm:pt>
  </dgm:ptLst>
  <dgm:cxnLst>
    <dgm:cxn modelId="{81134705-5CA7-488F-88E6-1174A6EB8EC2}" type="presOf" srcId="{AD4D935B-5074-42E5-B818-188EDCC4AC99}" destId="{05D1B90B-8338-4310-B0E3-B74BEAD46913}" srcOrd="0" destOrd="0" presId="urn:microsoft.com/office/officeart/2005/8/layout/process1"/>
    <dgm:cxn modelId="{340B8C0C-81E0-4C85-BA62-CE5B1CD38F40}" type="presOf" srcId="{F2361E88-F6BE-4308-8363-F5DAD9788BDD}" destId="{3B38FBD2-287A-4439-8F7E-2712D8D2FE3B}" srcOrd="0" destOrd="0" presId="urn:microsoft.com/office/officeart/2005/8/layout/process1"/>
    <dgm:cxn modelId="{50231E10-7354-449C-94C9-BDC8E7E2B764}" srcId="{303FBC69-46AE-4839-B9F3-6E4DE75CF237}" destId="{F2361E88-F6BE-4308-8363-F5DAD9788BDD}" srcOrd="2" destOrd="0" parTransId="{FBC2BAC2-179C-4B23-9CDB-4EB28B978FA6}" sibTransId="{92C61C80-25A0-4E2D-8E1D-54440B9A555B}"/>
    <dgm:cxn modelId="{EDD08023-A86E-4762-BD4D-5B0EE38D3FAC}" type="presOf" srcId="{F299F4FD-7ED9-4E4A-9544-607DEEFCD269}" destId="{DD2A6CFE-E07E-4881-A11D-09E7009A1726}" srcOrd="0" destOrd="0" presId="urn:microsoft.com/office/officeart/2005/8/layout/process1"/>
    <dgm:cxn modelId="{DD6DBA5D-958B-4B20-A2D8-BF25742F93F8}" srcId="{303FBC69-46AE-4839-B9F3-6E4DE75CF237}" destId="{7558D520-7609-446F-A04A-9EB89F0C88EA}" srcOrd="1" destOrd="0" parTransId="{D419D9DB-36A1-4004-8B0D-4F0115E1F382}" sibTransId="{F299F4FD-7ED9-4E4A-9544-607DEEFCD269}"/>
    <dgm:cxn modelId="{CA333E45-2840-45F1-928B-8EB6EBDF79E2}" type="presOf" srcId="{AD4D935B-5074-42E5-B818-188EDCC4AC99}" destId="{D53BC621-807D-43ED-896A-A9B740CF9957}" srcOrd="1" destOrd="0" presId="urn:microsoft.com/office/officeart/2005/8/layout/process1"/>
    <dgm:cxn modelId="{8C395152-54F9-4A72-AA24-9AD1159F5EF8}" type="presOf" srcId="{F299F4FD-7ED9-4E4A-9544-607DEEFCD269}" destId="{AFDBD91F-E5DE-4350-A5AD-A0A234D003C8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A3F8FB57-041B-4C8F-9645-3CA992D5E6E3}" type="presOf" srcId="{7558D520-7609-446F-A04A-9EB89F0C88EA}" destId="{F6CB351D-49F6-44D2-99BB-D4CC556F68B2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D9C5115D-0F7B-46C4-9375-6BDEC80C396B}" type="presParOf" srcId="{880531EA-EBA7-4B5C-A93E-80F0516A4815}" destId="{05D1B90B-8338-4310-B0E3-B74BEAD46913}" srcOrd="1" destOrd="0" presId="urn:microsoft.com/office/officeart/2005/8/layout/process1"/>
    <dgm:cxn modelId="{4F491966-C1B9-49CE-B3B6-7006AF4EC4B2}" type="presParOf" srcId="{05D1B90B-8338-4310-B0E3-B74BEAD46913}" destId="{D53BC621-807D-43ED-896A-A9B740CF9957}" srcOrd="0" destOrd="0" presId="urn:microsoft.com/office/officeart/2005/8/layout/process1"/>
    <dgm:cxn modelId="{162EE1E4-DA5D-4414-BD49-70D36E1092B5}" type="presParOf" srcId="{880531EA-EBA7-4B5C-A93E-80F0516A4815}" destId="{F6CB351D-49F6-44D2-99BB-D4CC556F68B2}" srcOrd="2" destOrd="0" presId="urn:microsoft.com/office/officeart/2005/8/layout/process1"/>
    <dgm:cxn modelId="{0DBD9AA1-E8D1-45A9-9A43-9E2CA669EDB6}" type="presParOf" srcId="{880531EA-EBA7-4B5C-A93E-80F0516A4815}" destId="{DD2A6CFE-E07E-4881-A11D-09E7009A1726}" srcOrd="3" destOrd="0" presId="urn:microsoft.com/office/officeart/2005/8/layout/process1"/>
    <dgm:cxn modelId="{3FD75446-D188-457F-9458-1BB9CA49A3F3}" type="presParOf" srcId="{DD2A6CFE-E07E-4881-A11D-09E7009A1726}" destId="{AFDBD91F-E5DE-4350-A5AD-A0A234D003C8}" srcOrd="0" destOrd="0" presId="urn:microsoft.com/office/officeart/2005/8/layout/process1"/>
    <dgm:cxn modelId="{1360F120-B8C0-45DE-B3F3-0C667DBA39E5}" type="presParOf" srcId="{880531EA-EBA7-4B5C-A93E-80F0516A4815}" destId="{3B38FBD2-287A-4439-8F7E-2712D8D2FE3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800" b="1" dirty="0"/>
            <a:t>New Project    Creation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558D520-7609-446F-A04A-9EB89F0C88EA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/>
            <a:t>Data Management</a:t>
          </a:r>
          <a:endParaRPr lang="en-US" altLang="ko-KR" sz="800" b="1" dirty="0"/>
        </a:p>
      </dgm:t>
    </dgm:pt>
    <dgm:pt modelId="{D419D9DB-36A1-4004-8B0D-4F0115E1F382}" type="par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99F4FD-7ED9-4E4A-9544-607DEEFCD269}" type="sib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361E88-F6BE-4308-8363-F5DAD9788BDD}">
      <dgm:prSet phldrT="[Text]" custT="1"/>
      <dgm:spPr/>
      <dgm:t>
        <a:bodyPr/>
        <a:lstStyle/>
        <a:p>
          <a:r>
            <a:rPr lang="en-US" altLang="ko-KR" sz="800" b="1" dirty="0"/>
            <a:t>Input Parameters</a:t>
          </a:r>
        </a:p>
      </dgm:t>
    </dgm:pt>
    <dgm:pt modelId="{FBC2BAC2-179C-4B23-9CDB-4EB28B978FA6}" type="par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92C61C80-25A0-4E2D-8E1D-54440B9A555B}" type="sib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3" custLinFactNeighborY="-8963">
        <dgm:presLayoutVars>
          <dgm:bulletEnabled val="1"/>
        </dgm:presLayoutVars>
      </dgm:prSet>
      <dgm:spPr/>
    </dgm:pt>
    <dgm:pt modelId="{05D1B90B-8338-4310-B0E3-B74BEAD46913}" type="pres">
      <dgm:prSet presAssocID="{AD4D935B-5074-42E5-B818-188EDCC4AC99}" presName="sibTrans" presStyleLbl="sibTrans2D1" presStyleIdx="0" presStyleCnt="2"/>
      <dgm:spPr/>
    </dgm:pt>
    <dgm:pt modelId="{D53BC621-807D-43ED-896A-A9B740CF9957}" type="pres">
      <dgm:prSet presAssocID="{AD4D935B-5074-42E5-B818-188EDCC4AC99}" presName="connectorText" presStyleLbl="sibTrans2D1" presStyleIdx="0" presStyleCnt="2"/>
      <dgm:spPr/>
    </dgm:pt>
    <dgm:pt modelId="{F6CB351D-49F6-44D2-99BB-D4CC556F68B2}" type="pres">
      <dgm:prSet presAssocID="{7558D520-7609-446F-A04A-9EB89F0C88EA}" presName="node" presStyleLbl="node1" presStyleIdx="1" presStyleCnt="3">
        <dgm:presLayoutVars>
          <dgm:bulletEnabled val="1"/>
        </dgm:presLayoutVars>
      </dgm:prSet>
      <dgm:spPr/>
    </dgm:pt>
    <dgm:pt modelId="{DD2A6CFE-E07E-4881-A11D-09E7009A1726}" type="pres">
      <dgm:prSet presAssocID="{F299F4FD-7ED9-4E4A-9544-607DEEFCD269}" presName="sibTrans" presStyleLbl="sibTrans2D1" presStyleIdx="1" presStyleCnt="2"/>
      <dgm:spPr/>
    </dgm:pt>
    <dgm:pt modelId="{AFDBD91F-E5DE-4350-A5AD-A0A234D003C8}" type="pres">
      <dgm:prSet presAssocID="{F299F4FD-7ED9-4E4A-9544-607DEEFCD269}" presName="connectorText" presStyleLbl="sibTrans2D1" presStyleIdx="1" presStyleCnt="2"/>
      <dgm:spPr/>
    </dgm:pt>
    <dgm:pt modelId="{3B38FBD2-287A-4439-8F7E-2712D8D2FE3B}" type="pres">
      <dgm:prSet presAssocID="{F2361E88-F6BE-4308-8363-F5DAD9788BDD}" presName="node" presStyleLbl="node1" presStyleIdx="2" presStyleCnt="3">
        <dgm:presLayoutVars>
          <dgm:bulletEnabled val="1"/>
        </dgm:presLayoutVars>
      </dgm:prSet>
      <dgm:spPr/>
    </dgm:pt>
  </dgm:ptLst>
  <dgm:cxnLst>
    <dgm:cxn modelId="{81134705-5CA7-488F-88E6-1174A6EB8EC2}" type="presOf" srcId="{AD4D935B-5074-42E5-B818-188EDCC4AC99}" destId="{05D1B90B-8338-4310-B0E3-B74BEAD46913}" srcOrd="0" destOrd="0" presId="urn:microsoft.com/office/officeart/2005/8/layout/process1"/>
    <dgm:cxn modelId="{340B8C0C-81E0-4C85-BA62-CE5B1CD38F40}" type="presOf" srcId="{F2361E88-F6BE-4308-8363-F5DAD9788BDD}" destId="{3B38FBD2-287A-4439-8F7E-2712D8D2FE3B}" srcOrd="0" destOrd="0" presId="urn:microsoft.com/office/officeart/2005/8/layout/process1"/>
    <dgm:cxn modelId="{50231E10-7354-449C-94C9-BDC8E7E2B764}" srcId="{303FBC69-46AE-4839-B9F3-6E4DE75CF237}" destId="{F2361E88-F6BE-4308-8363-F5DAD9788BDD}" srcOrd="2" destOrd="0" parTransId="{FBC2BAC2-179C-4B23-9CDB-4EB28B978FA6}" sibTransId="{92C61C80-25A0-4E2D-8E1D-54440B9A555B}"/>
    <dgm:cxn modelId="{EDD08023-A86E-4762-BD4D-5B0EE38D3FAC}" type="presOf" srcId="{F299F4FD-7ED9-4E4A-9544-607DEEFCD269}" destId="{DD2A6CFE-E07E-4881-A11D-09E7009A1726}" srcOrd="0" destOrd="0" presId="urn:microsoft.com/office/officeart/2005/8/layout/process1"/>
    <dgm:cxn modelId="{DD6DBA5D-958B-4B20-A2D8-BF25742F93F8}" srcId="{303FBC69-46AE-4839-B9F3-6E4DE75CF237}" destId="{7558D520-7609-446F-A04A-9EB89F0C88EA}" srcOrd="1" destOrd="0" parTransId="{D419D9DB-36A1-4004-8B0D-4F0115E1F382}" sibTransId="{F299F4FD-7ED9-4E4A-9544-607DEEFCD269}"/>
    <dgm:cxn modelId="{CA333E45-2840-45F1-928B-8EB6EBDF79E2}" type="presOf" srcId="{AD4D935B-5074-42E5-B818-188EDCC4AC99}" destId="{D53BC621-807D-43ED-896A-A9B740CF9957}" srcOrd="1" destOrd="0" presId="urn:microsoft.com/office/officeart/2005/8/layout/process1"/>
    <dgm:cxn modelId="{8C395152-54F9-4A72-AA24-9AD1159F5EF8}" type="presOf" srcId="{F299F4FD-7ED9-4E4A-9544-607DEEFCD269}" destId="{AFDBD91F-E5DE-4350-A5AD-A0A234D003C8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A3F8FB57-041B-4C8F-9645-3CA992D5E6E3}" type="presOf" srcId="{7558D520-7609-446F-A04A-9EB89F0C88EA}" destId="{F6CB351D-49F6-44D2-99BB-D4CC556F68B2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D9C5115D-0F7B-46C4-9375-6BDEC80C396B}" type="presParOf" srcId="{880531EA-EBA7-4B5C-A93E-80F0516A4815}" destId="{05D1B90B-8338-4310-B0E3-B74BEAD46913}" srcOrd="1" destOrd="0" presId="urn:microsoft.com/office/officeart/2005/8/layout/process1"/>
    <dgm:cxn modelId="{4F491966-C1B9-49CE-B3B6-7006AF4EC4B2}" type="presParOf" srcId="{05D1B90B-8338-4310-B0E3-B74BEAD46913}" destId="{D53BC621-807D-43ED-896A-A9B740CF9957}" srcOrd="0" destOrd="0" presId="urn:microsoft.com/office/officeart/2005/8/layout/process1"/>
    <dgm:cxn modelId="{162EE1E4-DA5D-4414-BD49-70D36E1092B5}" type="presParOf" srcId="{880531EA-EBA7-4B5C-A93E-80F0516A4815}" destId="{F6CB351D-49F6-44D2-99BB-D4CC556F68B2}" srcOrd="2" destOrd="0" presId="urn:microsoft.com/office/officeart/2005/8/layout/process1"/>
    <dgm:cxn modelId="{0DBD9AA1-E8D1-45A9-9A43-9E2CA669EDB6}" type="presParOf" srcId="{880531EA-EBA7-4B5C-A93E-80F0516A4815}" destId="{DD2A6CFE-E07E-4881-A11D-09E7009A1726}" srcOrd="3" destOrd="0" presId="urn:microsoft.com/office/officeart/2005/8/layout/process1"/>
    <dgm:cxn modelId="{3FD75446-D188-457F-9458-1BB9CA49A3F3}" type="presParOf" srcId="{DD2A6CFE-E07E-4881-A11D-09E7009A1726}" destId="{AFDBD91F-E5DE-4350-A5AD-A0A234D003C8}" srcOrd="0" destOrd="0" presId="urn:microsoft.com/office/officeart/2005/8/layout/process1"/>
    <dgm:cxn modelId="{1360F120-B8C0-45DE-B3F3-0C667DBA39E5}" type="presParOf" srcId="{880531EA-EBA7-4B5C-A93E-80F0516A4815}" destId="{3B38FBD2-287A-4439-8F7E-2712D8D2FE3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900" b="1" dirty="0"/>
            <a:t>Analysis home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9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900" b="1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1">
        <dgm:presLayoutVars>
          <dgm:bulletEnabled val="1"/>
        </dgm:presLayoutVars>
      </dgm:prSet>
      <dgm:spPr/>
    </dgm:pt>
  </dgm:ptLst>
  <dgm:cxnLst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800" b="1" dirty="0"/>
            <a:t>New Project    Creation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558D520-7609-446F-A04A-9EB89F0C88EA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/>
            <a:t>Data Management</a:t>
          </a:r>
          <a:endParaRPr lang="en-US" altLang="ko-KR" sz="800" b="1" dirty="0"/>
        </a:p>
      </dgm:t>
    </dgm:pt>
    <dgm:pt modelId="{D419D9DB-36A1-4004-8B0D-4F0115E1F382}" type="par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99F4FD-7ED9-4E4A-9544-607DEEFCD269}" type="sib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361E88-F6BE-4308-8363-F5DAD9788BDD}">
      <dgm:prSet phldrT="[Text]" custT="1"/>
      <dgm:spPr/>
      <dgm:t>
        <a:bodyPr/>
        <a:lstStyle/>
        <a:p>
          <a:r>
            <a:rPr lang="en-US" altLang="ko-KR" sz="800" b="1" dirty="0"/>
            <a:t>Input Parameters</a:t>
          </a:r>
        </a:p>
      </dgm:t>
    </dgm:pt>
    <dgm:pt modelId="{FBC2BAC2-179C-4B23-9CDB-4EB28B978FA6}" type="par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92C61C80-25A0-4E2D-8E1D-54440B9A555B}" type="sib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3" custLinFactNeighborY="-8963">
        <dgm:presLayoutVars>
          <dgm:bulletEnabled val="1"/>
        </dgm:presLayoutVars>
      </dgm:prSet>
      <dgm:spPr/>
    </dgm:pt>
    <dgm:pt modelId="{05D1B90B-8338-4310-B0E3-B74BEAD46913}" type="pres">
      <dgm:prSet presAssocID="{AD4D935B-5074-42E5-B818-188EDCC4AC99}" presName="sibTrans" presStyleLbl="sibTrans2D1" presStyleIdx="0" presStyleCnt="2"/>
      <dgm:spPr/>
    </dgm:pt>
    <dgm:pt modelId="{D53BC621-807D-43ED-896A-A9B740CF9957}" type="pres">
      <dgm:prSet presAssocID="{AD4D935B-5074-42E5-B818-188EDCC4AC99}" presName="connectorText" presStyleLbl="sibTrans2D1" presStyleIdx="0" presStyleCnt="2"/>
      <dgm:spPr/>
    </dgm:pt>
    <dgm:pt modelId="{F6CB351D-49F6-44D2-99BB-D4CC556F68B2}" type="pres">
      <dgm:prSet presAssocID="{7558D520-7609-446F-A04A-9EB89F0C88EA}" presName="node" presStyleLbl="node1" presStyleIdx="1" presStyleCnt="3">
        <dgm:presLayoutVars>
          <dgm:bulletEnabled val="1"/>
        </dgm:presLayoutVars>
      </dgm:prSet>
      <dgm:spPr/>
    </dgm:pt>
    <dgm:pt modelId="{DD2A6CFE-E07E-4881-A11D-09E7009A1726}" type="pres">
      <dgm:prSet presAssocID="{F299F4FD-7ED9-4E4A-9544-607DEEFCD269}" presName="sibTrans" presStyleLbl="sibTrans2D1" presStyleIdx="1" presStyleCnt="2"/>
      <dgm:spPr/>
    </dgm:pt>
    <dgm:pt modelId="{AFDBD91F-E5DE-4350-A5AD-A0A234D003C8}" type="pres">
      <dgm:prSet presAssocID="{F299F4FD-7ED9-4E4A-9544-607DEEFCD269}" presName="connectorText" presStyleLbl="sibTrans2D1" presStyleIdx="1" presStyleCnt="2"/>
      <dgm:spPr/>
    </dgm:pt>
    <dgm:pt modelId="{3B38FBD2-287A-4439-8F7E-2712D8D2FE3B}" type="pres">
      <dgm:prSet presAssocID="{F2361E88-F6BE-4308-8363-F5DAD9788BDD}" presName="node" presStyleLbl="node1" presStyleIdx="2" presStyleCnt="3">
        <dgm:presLayoutVars>
          <dgm:bulletEnabled val="1"/>
        </dgm:presLayoutVars>
      </dgm:prSet>
      <dgm:spPr/>
    </dgm:pt>
  </dgm:ptLst>
  <dgm:cxnLst>
    <dgm:cxn modelId="{81134705-5CA7-488F-88E6-1174A6EB8EC2}" type="presOf" srcId="{AD4D935B-5074-42E5-B818-188EDCC4AC99}" destId="{05D1B90B-8338-4310-B0E3-B74BEAD46913}" srcOrd="0" destOrd="0" presId="urn:microsoft.com/office/officeart/2005/8/layout/process1"/>
    <dgm:cxn modelId="{340B8C0C-81E0-4C85-BA62-CE5B1CD38F40}" type="presOf" srcId="{F2361E88-F6BE-4308-8363-F5DAD9788BDD}" destId="{3B38FBD2-287A-4439-8F7E-2712D8D2FE3B}" srcOrd="0" destOrd="0" presId="urn:microsoft.com/office/officeart/2005/8/layout/process1"/>
    <dgm:cxn modelId="{50231E10-7354-449C-94C9-BDC8E7E2B764}" srcId="{303FBC69-46AE-4839-B9F3-6E4DE75CF237}" destId="{F2361E88-F6BE-4308-8363-F5DAD9788BDD}" srcOrd="2" destOrd="0" parTransId="{FBC2BAC2-179C-4B23-9CDB-4EB28B978FA6}" sibTransId="{92C61C80-25A0-4E2D-8E1D-54440B9A555B}"/>
    <dgm:cxn modelId="{EDD08023-A86E-4762-BD4D-5B0EE38D3FAC}" type="presOf" srcId="{F299F4FD-7ED9-4E4A-9544-607DEEFCD269}" destId="{DD2A6CFE-E07E-4881-A11D-09E7009A1726}" srcOrd="0" destOrd="0" presId="urn:microsoft.com/office/officeart/2005/8/layout/process1"/>
    <dgm:cxn modelId="{DD6DBA5D-958B-4B20-A2D8-BF25742F93F8}" srcId="{303FBC69-46AE-4839-B9F3-6E4DE75CF237}" destId="{7558D520-7609-446F-A04A-9EB89F0C88EA}" srcOrd="1" destOrd="0" parTransId="{D419D9DB-36A1-4004-8B0D-4F0115E1F382}" sibTransId="{F299F4FD-7ED9-4E4A-9544-607DEEFCD269}"/>
    <dgm:cxn modelId="{CA333E45-2840-45F1-928B-8EB6EBDF79E2}" type="presOf" srcId="{AD4D935B-5074-42E5-B818-188EDCC4AC99}" destId="{D53BC621-807D-43ED-896A-A9B740CF9957}" srcOrd="1" destOrd="0" presId="urn:microsoft.com/office/officeart/2005/8/layout/process1"/>
    <dgm:cxn modelId="{8C395152-54F9-4A72-AA24-9AD1159F5EF8}" type="presOf" srcId="{F299F4FD-7ED9-4E4A-9544-607DEEFCD269}" destId="{AFDBD91F-E5DE-4350-A5AD-A0A234D003C8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A3F8FB57-041B-4C8F-9645-3CA992D5E6E3}" type="presOf" srcId="{7558D520-7609-446F-A04A-9EB89F0C88EA}" destId="{F6CB351D-49F6-44D2-99BB-D4CC556F68B2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D9C5115D-0F7B-46C4-9375-6BDEC80C396B}" type="presParOf" srcId="{880531EA-EBA7-4B5C-A93E-80F0516A4815}" destId="{05D1B90B-8338-4310-B0E3-B74BEAD46913}" srcOrd="1" destOrd="0" presId="urn:microsoft.com/office/officeart/2005/8/layout/process1"/>
    <dgm:cxn modelId="{4F491966-C1B9-49CE-B3B6-7006AF4EC4B2}" type="presParOf" srcId="{05D1B90B-8338-4310-B0E3-B74BEAD46913}" destId="{D53BC621-807D-43ED-896A-A9B740CF9957}" srcOrd="0" destOrd="0" presId="urn:microsoft.com/office/officeart/2005/8/layout/process1"/>
    <dgm:cxn modelId="{162EE1E4-DA5D-4414-BD49-70D36E1092B5}" type="presParOf" srcId="{880531EA-EBA7-4B5C-A93E-80F0516A4815}" destId="{F6CB351D-49F6-44D2-99BB-D4CC556F68B2}" srcOrd="2" destOrd="0" presId="urn:microsoft.com/office/officeart/2005/8/layout/process1"/>
    <dgm:cxn modelId="{0DBD9AA1-E8D1-45A9-9A43-9E2CA669EDB6}" type="presParOf" srcId="{880531EA-EBA7-4B5C-A93E-80F0516A4815}" destId="{DD2A6CFE-E07E-4881-A11D-09E7009A1726}" srcOrd="3" destOrd="0" presId="urn:microsoft.com/office/officeart/2005/8/layout/process1"/>
    <dgm:cxn modelId="{3FD75446-D188-457F-9458-1BB9CA49A3F3}" type="presParOf" srcId="{DD2A6CFE-E07E-4881-A11D-09E7009A1726}" destId="{AFDBD91F-E5DE-4350-A5AD-A0A234D003C8}" srcOrd="0" destOrd="0" presId="urn:microsoft.com/office/officeart/2005/8/layout/process1"/>
    <dgm:cxn modelId="{1360F120-B8C0-45DE-B3F3-0C667DBA39E5}" type="presParOf" srcId="{880531EA-EBA7-4B5C-A93E-80F0516A4815}" destId="{3B38FBD2-287A-4439-8F7E-2712D8D2FE3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800" b="1" dirty="0"/>
            <a:t>New Project    Creation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558D520-7609-446F-A04A-9EB89F0C88EA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/>
            <a:t>Data Management</a:t>
          </a:r>
          <a:endParaRPr lang="en-US" altLang="ko-KR" sz="800" b="1" dirty="0"/>
        </a:p>
      </dgm:t>
    </dgm:pt>
    <dgm:pt modelId="{D419D9DB-36A1-4004-8B0D-4F0115E1F382}" type="par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99F4FD-7ED9-4E4A-9544-607DEEFCD269}" type="sib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361E88-F6BE-4308-8363-F5DAD9788BDD}">
      <dgm:prSet phldrT="[Text]" custT="1"/>
      <dgm:spPr/>
      <dgm:t>
        <a:bodyPr/>
        <a:lstStyle/>
        <a:p>
          <a:r>
            <a:rPr lang="en-US" altLang="ko-KR" sz="800" b="1" dirty="0"/>
            <a:t>Input Parameters</a:t>
          </a:r>
        </a:p>
      </dgm:t>
    </dgm:pt>
    <dgm:pt modelId="{FBC2BAC2-179C-4B23-9CDB-4EB28B978FA6}" type="par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92C61C80-25A0-4E2D-8E1D-54440B9A555B}" type="sib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3" custLinFactNeighborY="-8963">
        <dgm:presLayoutVars>
          <dgm:bulletEnabled val="1"/>
        </dgm:presLayoutVars>
      </dgm:prSet>
      <dgm:spPr/>
    </dgm:pt>
    <dgm:pt modelId="{05D1B90B-8338-4310-B0E3-B74BEAD46913}" type="pres">
      <dgm:prSet presAssocID="{AD4D935B-5074-42E5-B818-188EDCC4AC99}" presName="sibTrans" presStyleLbl="sibTrans2D1" presStyleIdx="0" presStyleCnt="2"/>
      <dgm:spPr/>
    </dgm:pt>
    <dgm:pt modelId="{D53BC621-807D-43ED-896A-A9B740CF9957}" type="pres">
      <dgm:prSet presAssocID="{AD4D935B-5074-42E5-B818-188EDCC4AC99}" presName="connectorText" presStyleLbl="sibTrans2D1" presStyleIdx="0" presStyleCnt="2"/>
      <dgm:spPr/>
    </dgm:pt>
    <dgm:pt modelId="{F6CB351D-49F6-44D2-99BB-D4CC556F68B2}" type="pres">
      <dgm:prSet presAssocID="{7558D520-7609-446F-A04A-9EB89F0C88EA}" presName="node" presStyleLbl="node1" presStyleIdx="1" presStyleCnt="3">
        <dgm:presLayoutVars>
          <dgm:bulletEnabled val="1"/>
        </dgm:presLayoutVars>
      </dgm:prSet>
      <dgm:spPr/>
    </dgm:pt>
    <dgm:pt modelId="{DD2A6CFE-E07E-4881-A11D-09E7009A1726}" type="pres">
      <dgm:prSet presAssocID="{F299F4FD-7ED9-4E4A-9544-607DEEFCD269}" presName="sibTrans" presStyleLbl="sibTrans2D1" presStyleIdx="1" presStyleCnt="2"/>
      <dgm:spPr/>
    </dgm:pt>
    <dgm:pt modelId="{AFDBD91F-E5DE-4350-A5AD-A0A234D003C8}" type="pres">
      <dgm:prSet presAssocID="{F299F4FD-7ED9-4E4A-9544-607DEEFCD269}" presName="connectorText" presStyleLbl="sibTrans2D1" presStyleIdx="1" presStyleCnt="2"/>
      <dgm:spPr/>
    </dgm:pt>
    <dgm:pt modelId="{3B38FBD2-287A-4439-8F7E-2712D8D2FE3B}" type="pres">
      <dgm:prSet presAssocID="{F2361E88-F6BE-4308-8363-F5DAD9788BDD}" presName="node" presStyleLbl="node1" presStyleIdx="2" presStyleCnt="3">
        <dgm:presLayoutVars>
          <dgm:bulletEnabled val="1"/>
        </dgm:presLayoutVars>
      </dgm:prSet>
      <dgm:spPr/>
    </dgm:pt>
  </dgm:ptLst>
  <dgm:cxnLst>
    <dgm:cxn modelId="{81134705-5CA7-488F-88E6-1174A6EB8EC2}" type="presOf" srcId="{AD4D935B-5074-42E5-B818-188EDCC4AC99}" destId="{05D1B90B-8338-4310-B0E3-B74BEAD46913}" srcOrd="0" destOrd="0" presId="urn:microsoft.com/office/officeart/2005/8/layout/process1"/>
    <dgm:cxn modelId="{340B8C0C-81E0-4C85-BA62-CE5B1CD38F40}" type="presOf" srcId="{F2361E88-F6BE-4308-8363-F5DAD9788BDD}" destId="{3B38FBD2-287A-4439-8F7E-2712D8D2FE3B}" srcOrd="0" destOrd="0" presId="urn:microsoft.com/office/officeart/2005/8/layout/process1"/>
    <dgm:cxn modelId="{50231E10-7354-449C-94C9-BDC8E7E2B764}" srcId="{303FBC69-46AE-4839-B9F3-6E4DE75CF237}" destId="{F2361E88-F6BE-4308-8363-F5DAD9788BDD}" srcOrd="2" destOrd="0" parTransId="{FBC2BAC2-179C-4B23-9CDB-4EB28B978FA6}" sibTransId="{92C61C80-25A0-4E2D-8E1D-54440B9A555B}"/>
    <dgm:cxn modelId="{EDD08023-A86E-4762-BD4D-5B0EE38D3FAC}" type="presOf" srcId="{F299F4FD-7ED9-4E4A-9544-607DEEFCD269}" destId="{DD2A6CFE-E07E-4881-A11D-09E7009A1726}" srcOrd="0" destOrd="0" presId="urn:microsoft.com/office/officeart/2005/8/layout/process1"/>
    <dgm:cxn modelId="{DD6DBA5D-958B-4B20-A2D8-BF25742F93F8}" srcId="{303FBC69-46AE-4839-B9F3-6E4DE75CF237}" destId="{7558D520-7609-446F-A04A-9EB89F0C88EA}" srcOrd="1" destOrd="0" parTransId="{D419D9DB-36A1-4004-8B0D-4F0115E1F382}" sibTransId="{F299F4FD-7ED9-4E4A-9544-607DEEFCD269}"/>
    <dgm:cxn modelId="{CA333E45-2840-45F1-928B-8EB6EBDF79E2}" type="presOf" srcId="{AD4D935B-5074-42E5-B818-188EDCC4AC99}" destId="{D53BC621-807D-43ED-896A-A9B740CF9957}" srcOrd="1" destOrd="0" presId="urn:microsoft.com/office/officeart/2005/8/layout/process1"/>
    <dgm:cxn modelId="{8C395152-54F9-4A72-AA24-9AD1159F5EF8}" type="presOf" srcId="{F299F4FD-7ED9-4E4A-9544-607DEEFCD269}" destId="{AFDBD91F-E5DE-4350-A5AD-A0A234D003C8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A3F8FB57-041B-4C8F-9645-3CA992D5E6E3}" type="presOf" srcId="{7558D520-7609-446F-A04A-9EB89F0C88EA}" destId="{F6CB351D-49F6-44D2-99BB-D4CC556F68B2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D9C5115D-0F7B-46C4-9375-6BDEC80C396B}" type="presParOf" srcId="{880531EA-EBA7-4B5C-A93E-80F0516A4815}" destId="{05D1B90B-8338-4310-B0E3-B74BEAD46913}" srcOrd="1" destOrd="0" presId="urn:microsoft.com/office/officeart/2005/8/layout/process1"/>
    <dgm:cxn modelId="{4F491966-C1B9-49CE-B3B6-7006AF4EC4B2}" type="presParOf" srcId="{05D1B90B-8338-4310-B0E3-B74BEAD46913}" destId="{D53BC621-807D-43ED-896A-A9B740CF9957}" srcOrd="0" destOrd="0" presId="urn:microsoft.com/office/officeart/2005/8/layout/process1"/>
    <dgm:cxn modelId="{162EE1E4-DA5D-4414-BD49-70D36E1092B5}" type="presParOf" srcId="{880531EA-EBA7-4B5C-A93E-80F0516A4815}" destId="{F6CB351D-49F6-44D2-99BB-D4CC556F68B2}" srcOrd="2" destOrd="0" presId="urn:microsoft.com/office/officeart/2005/8/layout/process1"/>
    <dgm:cxn modelId="{0DBD9AA1-E8D1-45A9-9A43-9E2CA669EDB6}" type="presParOf" srcId="{880531EA-EBA7-4B5C-A93E-80F0516A4815}" destId="{DD2A6CFE-E07E-4881-A11D-09E7009A1726}" srcOrd="3" destOrd="0" presId="urn:microsoft.com/office/officeart/2005/8/layout/process1"/>
    <dgm:cxn modelId="{3FD75446-D188-457F-9458-1BB9CA49A3F3}" type="presParOf" srcId="{DD2A6CFE-E07E-4881-A11D-09E7009A1726}" destId="{AFDBD91F-E5DE-4350-A5AD-A0A234D003C8}" srcOrd="0" destOrd="0" presId="urn:microsoft.com/office/officeart/2005/8/layout/process1"/>
    <dgm:cxn modelId="{1360F120-B8C0-45DE-B3F3-0C667DBA39E5}" type="presParOf" srcId="{880531EA-EBA7-4B5C-A93E-80F0516A4815}" destId="{3B38FBD2-287A-4439-8F7E-2712D8D2FE3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800" b="1" dirty="0"/>
            <a:t>New Project    Creation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558D520-7609-446F-A04A-9EB89F0C88EA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/>
            <a:t>Data Management</a:t>
          </a:r>
          <a:endParaRPr lang="en-US" altLang="ko-KR" sz="800" b="1" dirty="0"/>
        </a:p>
      </dgm:t>
    </dgm:pt>
    <dgm:pt modelId="{D419D9DB-36A1-4004-8B0D-4F0115E1F382}" type="par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99F4FD-7ED9-4E4A-9544-607DEEFCD269}" type="sib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361E88-F6BE-4308-8363-F5DAD9788BDD}">
      <dgm:prSet phldrT="[Text]" custT="1"/>
      <dgm:spPr/>
      <dgm:t>
        <a:bodyPr/>
        <a:lstStyle/>
        <a:p>
          <a:r>
            <a:rPr lang="en-US" altLang="ko-KR" sz="800" b="1" dirty="0"/>
            <a:t>Input Parameters</a:t>
          </a:r>
        </a:p>
      </dgm:t>
    </dgm:pt>
    <dgm:pt modelId="{FBC2BAC2-179C-4B23-9CDB-4EB28B978FA6}" type="par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92C61C80-25A0-4E2D-8E1D-54440B9A555B}" type="sib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3" custLinFactNeighborY="-8963">
        <dgm:presLayoutVars>
          <dgm:bulletEnabled val="1"/>
        </dgm:presLayoutVars>
      </dgm:prSet>
      <dgm:spPr/>
    </dgm:pt>
    <dgm:pt modelId="{05D1B90B-8338-4310-B0E3-B74BEAD46913}" type="pres">
      <dgm:prSet presAssocID="{AD4D935B-5074-42E5-B818-188EDCC4AC99}" presName="sibTrans" presStyleLbl="sibTrans2D1" presStyleIdx="0" presStyleCnt="2"/>
      <dgm:spPr/>
    </dgm:pt>
    <dgm:pt modelId="{D53BC621-807D-43ED-896A-A9B740CF9957}" type="pres">
      <dgm:prSet presAssocID="{AD4D935B-5074-42E5-B818-188EDCC4AC99}" presName="connectorText" presStyleLbl="sibTrans2D1" presStyleIdx="0" presStyleCnt="2"/>
      <dgm:spPr/>
    </dgm:pt>
    <dgm:pt modelId="{F6CB351D-49F6-44D2-99BB-D4CC556F68B2}" type="pres">
      <dgm:prSet presAssocID="{7558D520-7609-446F-A04A-9EB89F0C88EA}" presName="node" presStyleLbl="node1" presStyleIdx="1" presStyleCnt="3">
        <dgm:presLayoutVars>
          <dgm:bulletEnabled val="1"/>
        </dgm:presLayoutVars>
      </dgm:prSet>
      <dgm:spPr/>
    </dgm:pt>
    <dgm:pt modelId="{DD2A6CFE-E07E-4881-A11D-09E7009A1726}" type="pres">
      <dgm:prSet presAssocID="{F299F4FD-7ED9-4E4A-9544-607DEEFCD269}" presName="sibTrans" presStyleLbl="sibTrans2D1" presStyleIdx="1" presStyleCnt="2"/>
      <dgm:spPr/>
    </dgm:pt>
    <dgm:pt modelId="{AFDBD91F-E5DE-4350-A5AD-A0A234D003C8}" type="pres">
      <dgm:prSet presAssocID="{F299F4FD-7ED9-4E4A-9544-607DEEFCD269}" presName="connectorText" presStyleLbl="sibTrans2D1" presStyleIdx="1" presStyleCnt="2"/>
      <dgm:spPr/>
    </dgm:pt>
    <dgm:pt modelId="{3B38FBD2-287A-4439-8F7E-2712D8D2FE3B}" type="pres">
      <dgm:prSet presAssocID="{F2361E88-F6BE-4308-8363-F5DAD9788BDD}" presName="node" presStyleLbl="node1" presStyleIdx="2" presStyleCnt="3">
        <dgm:presLayoutVars>
          <dgm:bulletEnabled val="1"/>
        </dgm:presLayoutVars>
      </dgm:prSet>
      <dgm:spPr/>
    </dgm:pt>
  </dgm:ptLst>
  <dgm:cxnLst>
    <dgm:cxn modelId="{81134705-5CA7-488F-88E6-1174A6EB8EC2}" type="presOf" srcId="{AD4D935B-5074-42E5-B818-188EDCC4AC99}" destId="{05D1B90B-8338-4310-B0E3-B74BEAD46913}" srcOrd="0" destOrd="0" presId="urn:microsoft.com/office/officeart/2005/8/layout/process1"/>
    <dgm:cxn modelId="{340B8C0C-81E0-4C85-BA62-CE5B1CD38F40}" type="presOf" srcId="{F2361E88-F6BE-4308-8363-F5DAD9788BDD}" destId="{3B38FBD2-287A-4439-8F7E-2712D8D2FE3B}" srcOrd="0" destOrd="0" presId="urn:microsoft.com/office/officeart/2005/8/layout/process1"/>
    <dgm:cxn modelId="{50231E10-7354-449C-94C9-BDC8E7E2B764}" srcId="{303FBC69-46AE-4839-B9F3-6E4DE75CF237}" destId="{F2361E88-F6BE-4308-8363-F5DAD9788BDD}" srcOrd="2" destOrd="0" parTransId="{FBC2BAC2-179C-4B23-9CDB-4EB28B978FA6}" sibTransId="{92C61C80-25A0-4E2D-8E1D-54440B9A555B}"/>
    <dgm:cxn modelId="{EDD08023-A86E-4762-BD4D-5B0EE38D3FAC}" type="presOf" srcId="{F299F4FD-7ED9-4E4A-9544-607DEEFCD269}" destId="{DD2A6CFE-E07E-4881-A11D-09E7009A1726}" srcOrd="0" destOrd="0" presId="urn:microsoft.com/office/officeart/2005/8/layout/process1"/>
    <dgm:cxn modelId="{DD6DBA5D-958B-4B20-A2D8-BF25742F93F8}" srcId="{303FBC69-46AE-4839-B9F3-6E4DE75CF237}" destId="{7558D520-7609-446F-A04A-9EB89F0C88EA}" srcOrd="1" destOrd="0" parTransId="{D419D9DB-36A1-4004-8B0D-4F0115E1F382}" sibTransId="{F299F4FD-7ED9-4E4A-9544-607DEEFCD269}"/>
    <dgm:cxn modelId="{CA333E45-2840-45F1-928B-8EB6EBDF79E2}" type="presOf" srcId="{AD4D935B-5074-42E5-B818-188EDCC4AC99}" destId="{D53BC621-807D-43ED-896A-A9B740CF9957}" srcOrd="1" destOrd="0" presId="urn:microsoft.com/office/officeart/2005/8/layout/process1"/>
    <dgm:cxn modelId="{8C395152-54F9-4A72-AA24-9AD1159F5EF8}" type="presOf" srcId="{F299F4FD-7ED9-4E4A-9544-607DEEFCD269}" destId="{AFDBD91F-E5DE-4350-A5AD-A0A234D003C8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A3F8FB57-041B-4C8F-9645-3CA992D5E6E3}" type="presOf" srcId="{7558D520-7609-446F-A04A-9EB89F0C88EA}" destId="{F6CB351D-49F6-44D2-99BB-D4CC556F68B2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D9C5115D-0F7B-46C4-9375-6BDEC80C396B}" type="presParOf" srcId="{880531EA-EBA7-4B5C-A93E-80F0516A4815}" destId="{05D1B90B-8338-4310-B0E3-B74BEAD46913}" srcOrd="1" destOrd="0" presId="urn:microsoft.com/office/officeart/2005/8/layout/process1"/>
    <dgm:cxn modelId="{4F491966-C1B9-49CE-B3B6-7006AF4EC4B2}" type="presParOf" srcId="{05D1B90B-8338-4310-B0E3-B74BEAD46913}" destId="{D53BC621-807D-43ED-896A-A9B740CF9957}" srcOrd="0" destOrd="0" presId="urn:microsoft.com/office/officeart/2005/8/layout/process1"/>
    <dgm:cxn modelId="{162EE1E4-DA5D-4414-BD49-70D36E1092B5}" type="presParOf" srcId="{880531EA-EBA7-4B5C-A93E-80F0516A4815}" destId="{F6CB351D-49F6-44D2-99BB-D4CC556F68B2}" srcOrd="2" destOrd="0" presId="urn:microsoft.com/office/officeart/2005/8/layout/process1"/>
    <dgm:cxn modelId="{0DBD9AA1-E8D1-45A9-9A43-9E2CA669EDB6}" type="presParOf" srcId="{880531EA-EBA7-4B5C-A93E-80F0516A4815}" destId="{DD2A6CFE-E07E-4881-A11D-09E7009A1726}" srcOrd="3" destOrd="0" presId="urn:microsoft.com/office/officeart/2005/8/layout/process1"/>
    <dgm:cxn modelId="{3FD75446-D188-457F-9458-1BB9CA49A3F3}" type="presParOf" srcId="{DD2A6CFE-E07E-4881-A11D-09E7009A1726}" destId="{AFDBD91F-E5DE-4350-A5AD-A0A234D003C8}" srcOrd="0" destOrd="0" presId="urn:microsoft.com/office/officeart/2005/8/layout/process1"/>
    <dgm:cxn modelId="{1360F120-B8C0-45DE-B3F3-0C667DBA39E5}" type="presParOf" srcId="{880531EA-EBA7-4B5C-A93E-80F0516A4815}" destId="{3B38FBD2-287A-4439-8F7E-2712D8D2FE3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800" b="1" dirty="0"/>
            <a:t>New Project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558D520-7609-446F-A04A-9EB89F0C88EA}">
      <dgm:prSet phldrT="[Text]" custT="1"/>
      <dgm:spPr/>
      <dgm:t>
        <a:bodyPr/>
        <a:lstStyle/>
        <a:p>
          <a:r>
            <a:rPr lang="en-US" altLang="ko-KR" sz="800" b="1" dirty="0"/>
            <a:t>Manage Data</a:t>
          </a:r>
        </a:p>
      </dgm:t>
    </dgm:pt>
    <dgm:pt modelId="{D419D9DB-36A1-4004-8B0D-4F0115E1F382}" type="par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99F4FD-7ED9-4E4A-9544-607DEEFCD269}" type="sib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361E88-F6BE-4308-8363-F5DAD9788BDD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 dirty="0"/>
            <a:t>Input Parameters</a:t>
          </a:r>
        </a:p>
      </dgm:t>
    </dgm:pt>
    <dgm:pt modelId="{FBC2BAC2-179C-4B23-9CDB-4EB28B978FA6}" type="par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92C61C80-25A0-4E2D-8E1D-54440B9A555B}" type="sib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3">
        <dgm:presLayoutVars>
          <dgm:bulletEnabled val="1"/>
        </dgm:presLayoutVars>
      </dgm:prSet>
      <dgm:spPr/>
    </dgm:pt>
    <dgm:pt modelId="{05D1B90B-8338-4310-B0E3-B74BEAD46913}" type="pres">
      <dgm:prSet presAssocID="{AD4D935B-5074-42E5-B818-188EDCC4AC99}" presName="sibTrans" presStyleLbl="sibTrans2D1" presStyleIdx="0" presStyleCnt="2"/>
      <dgm:spPr/>
    </dgm:pt>
    <dgm:pt modelId="{D53BC621-807D-43ED-896A-A9B740CF9957}" type="pres">
      <dgm:prSet presAssocID="{AD4D935B-5074-42E5-B818-188EDCC4AC99}" presName="connectorText" presStyleLbl="sibTrans2D1" presStyleIdx="0" presStyleCnt="2"/>
      <dgm:spPr/>
    </dgm:pt>
    <dgm:pt modelId="{F6CB351D-49F6-44D2-99BB-D4CC556F68B2}" type="pres">
      <dgm:prSet presAssocID="{7558D520-7609-446F-A04A-9EB89F0C88EA}" presName="node" presStyleLbl="node1" presStyleIdx="1" presStyleCnt="3">
        <dgm:presLayoutVars>
          <dgm:bulletEnabled val="1"/>
        </dgm:presLayoutVars>
      </dgm:prSet>
      <dgm:spPr/>
    </dgm:pt>
    <dgm:pt modelId="{DD2A6CFE-E07E-4881-A11D-09E7009A1726}" type="pres">
      <dgm:prSet presAssocID="{F299F4FD-7ED9-4E4A-9544-607DEEFCD269}" presName="sibTrans" presStyleLbl="sibTrans2D1" presStyleIdx="1" presStyleCnt="2"/>
      <dgm:spPr/>
    </dgm:pt>
    <dgm:pt modelId="{AFDBD91F-E5DE-4350-A5AD-A0A234D003C8}" type="pres">
      <dgm:prSet presAssocID="{F299F4FD-7ED9-4E4A-9544-607DEEFCD269}" presName="connectorText" presStyleLbl="sibTrans2D1" presStyleIdx="1" presStyleCnt="2"/>
      <dgm:spPr/>
    </dgm:pt>
    <dgm:pt modelId="{3B38FBD2-287A-4439-8F7E-2712D8D2FE3B}" type="pres">
      <dgm:prSet presAssocID="{F2361E88-F6BE-4308-8363-F5DAD9788BDD}" presName="node" presStyleLbl="node1" presStyleIdx="2" presStyleCnt="3">
        <dgm:presLayoutVars>
          <dgm:bulletEnabled val="1"/>
        </dgm:presLayoutVars>
      </dgm:prSet>
      <dgm:spPr/>
    </dgm:pt>
  </dgm:ptLst>
  <dgm:cxnLst>
    <dgm:cxn modelId="{81134705-5CA7-488F-88E6-1174A6EB8EC2}" type="presOf" srcId="{AD4D935B-5074-42E5-B818-188EDCC4AC99}" destId="{05D1B90B-8338-4310-B0E3-B74BEAD46913}" srcOrd="0" destOrd="0" presId="urn:microsoft.com/office/officeart/2005/8/layout/process1"/>
    <dgm:cxn modelId="{340B8C0C-81E0-4C85-BA62-CE5B1CD38F40}" type="presOf" srcId="{F2361E88-F6BE-4308-8363-F5DAD9788BDD}" destId="{3B38FBD2-287A-4439-8F7E-2712D8D2FE3B}" srcOrd="0" destOrd="0" presId="urn:microsoft.com/office/officeart/2005/8/layout/process1"/>
    <dgm:cxn modelId="{50231E10-7354-449C-94C9-BDC8E7E2B764}" srcId="{303FBC69-46AE-4839-B9F3-6E4DE75CF237}" destId="{F2361E88-F6BE-4308-8363-F5DAD9788BDD}" srcOrd="2" destOrd="0" parTransId="{FBC2BAC2-179C-4B23-9CDB-4EB28B978FA6}" sibTransId="{92C61C80-25A0-4E2D-8E1D-54440B9A555B}"/>
    <dgm:cxn modelId="{EDD08023-A86E-4762-BD4D-5B0EE38D3FAC}" type="presOf" srcId="{F299F4FD-7ED9-4E4A-9544-607DEEFCD269}" destId="{DD2A6CFE-E07E-4881-A11D-09E7009A1726}" srcOrd="0" destOrd="0" presId="urn:microsoft.com/office/officeart/2005/8/layout/process1"/>
    <dgm:cxn modelId="{DD6DBA5D-958B-4B20-A2D8-BF25742F93F8}" srcId="{303FBC69-46AE-4839-B9F3-6E4DE75CF237}" destId="{7558D520-7609-446F-A04A-9EB89F0C88EA}" srcOrd="1" destOrd="0" parTransId="{D419D9DB-36A1-4004-8B0D-4F0115E1F382}" sibTransId="{F299F4FD-7ED9-4E4A-9544-607DEEFCD269}"/>
    <dgm:cxn modelId="{CA333E45-2840-45F1-928B-8EB6EBDF79E2}" type="presOf" srcId="{AD4D935B-5074-42E5-B818-188EDCC4AC99}" destId="{D53BC621-807D-43ED-896A-A9B740CF9957}" srcOrd="1" destOrd="0" presId="urn:microsoft.com/office/officeart/2005/8/layout/process1"/>
    <dgm:cxn modelId="{8C395152-54F9-4A72-AA24-9AD1159F5EF8}" type="presOf" srcId="{F299F4FD-7ED9-4E4A-9544-607DEEFCD269}" destId="{AFDBD91F-E5DE-4350-A5AD-A0A234D003C8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A3F8FB57-041B-4C8F-9645-3CA992D5E6E3}" type="presOf" srcId="{7558D520-7609-446F-A04A-9EB89F0C88EA}" destId="{F6CB351D-49F6-44D2-99BB-D4CC556F68B2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D9C5115D-0F7B-46C4-9375-6BDEC80C396B}" type="presParOf" srcId="{880531EA-EBA7-4B5C-A93E-80F0516A4815}" destId="{05D1B90B-8338-4310-B0E3-B74BEAD46913}" srcOrd="1" destOrd="0" presId="urn:microsoft.com/office/officeart/2005/8/layout/process1"/>
    <dgm:cxn modelId="{4F491966-C1B9-49CE-B3B6-7006AF4EC4B2}" type="presParOf" srcId="{05D1B90B-8338-4310-B0E3-B74BEAD46913}" destId="{D53BC621-807D-43ED-896A-A9B740CF9957}" srcOrd="0" destOrd="0" presId="urn:microsoft.com/office/officeart/2005/8/layout/process1"/>
    <dgm:cxn modelId="{162EE1E4-DA5D-4414-BD49-70D36E1092B5}" type="presParOf" srcId="{880531EA-EBA7-4B5C-A93E-80F0516A4815}" destId="{F6CB351D-49F6-44D2-99BB-D4CC556F68B2}" srcOrd="2" destOrd="0" presId="urn:microsoft.com/office/officeart/2005/8/layout/process1"/>
    <dgm:cxn modelId="{0DBD9AA1-E8D1-45A9-9A43-9E2CA669EDB6}" type="presParOf" srcId="{880531EA-EBA7-4B5C-A93E-80F0516A4815}" destId="{DD2A6CFE-E07E-4881-A11D-09E7009A1726}" srcOrd="3" destOrd="0" presId="urn:microsoft.com/office/officeart/2005/8/layout/process1"/>
    <dgm:cxn modelId="{3FD75446-D188-457F-9458-1BB9CA49A3F3}" type="presParOf" srcId="{DD2A6CFE-E07E-4881-A11D-09E7009A1726}" destId="{AFDBD91F-E5DE-4350-A5AD-A0A234D003C8}" srcOrd="0" destOrd="0" presId="urn:microsoft.com/office/officeart/2005/8/layout/process1"/>
    <dgm:cxn modelId="{1360F120-B8C0-45DE-B3F3-0C667DBA39E5}" type="presParOf" srcId="{880531EA-EBA7-4B5C-A93E-80F0516A4815}" destId="{3B38FBD2-287A-4439-8F7E-2712D8D2FE3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800" b="1" dirty="0"/>
            <a:t>New Project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558D520-7609-446F-A04A-9EB89F0C88EA}">
      <dgm:prSet phldrT="[Text]" custT="1"/>
      <dgm:spPr/>
      <dgm:t>
        <a:bodyPr/>
        <a:lstStyle/>
        <a:p>
          <a:r>
            <a:rPr lang="en-US" altLang="ko-KR" sz="800" b="1" dirty="0"/>
            <a:t>Manage Data</a:t>
          </a:r>
        </a:p>
      </dgm:t>
    </dgm:pt>
    <dgm:pt modelId="{D419D9DB-36A1-4004-8B0D-4F0115E1F382}" type="par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99F4FD-7ED9-4E4A-9544-607DEEFCD269}" type="sib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361E88-F6BE-4308-8363-F5DAD9788BDD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 dirty="0"/>
            <a:t>Input Parameters</a:t>
          </a:r>
        </a:p>
      </dgm:t>
    </dgm:pt>
    <dgm:pt modelId="{FBC2BAC2-179C-4B23-9CDB-4EB28B978FA6}" type="par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92C61C80-25A0-4E2D-8E1D-54440B9A555B}" type="sib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3">
        <dgm:presLayoutVars>
          <dgm:bulletEnabled val="1"/>
        </dgm:presLayoutVars>
      </dgm:prSet>
      <dgm:spPr/>
    </dgm:pt>
    <dgm:pt modelId="{05D1B90B-8338-4310-B0E3-B74BEAD46913}" type="pres">
      <dgm:prSet presAssocID="{AD4D935B-5074-42E5-B818-188EDCC4AC99}" presName="sibTrans" presStyleLbl="sibTrans2D1" presStyleIdx="0" presStyleCnt="2"/>
      <dgm:spPr/>
    </dgm:pt>
    <dgm:pt modelId="{D53BC621-807D-43ED-896A-A9B740CF9957}" type="pres">
      <dgm:prSet presAssocID="{AD4D935B-5074-42E5-B818-188EDCC4AC99}" presName="connectorText" presStyleLbl="sibTrans2D1" presStyleIdx="0" presStyleCnt="2"/>
      <dgm:spPr/>
    </dgm:pt>
    <dgm:pt modelId="{F6CB351D-49F6-44D2-99BB-D4CC556F68B2}" type="pres">
      <dgm:prSet presAssocID="{7558D520-7609-446F-A04A-9EB89F0C88EA}" presName="node" presStyleLbl="node1" presStyleIdx="1" presStyleCnt="3">
        <dgm:presLayoutVars>
          <dgm:bulletEnabled val="1"/>
        </dgm:presLayoutVars>
      </dgm:prSet>
      <dgm:spPr/>
    </dgm:pt>
    <dgm:pt modelId="{DD2A6CFE-E07E-4881-A11D-09E7009A1726}" type="pres">
      <dgm:prSet presAssocID="{F299F4FD-7ED9-4E4A-9544-607DEEFCD269}" presName="sibTrans" presStyleLbl="sibTrans2D1" presStyleIdx="1" presStyleCnt="2"/>
      <dgm:spPr/>
    </dgm:pt>
    <dgm:pt modelId="{AFDBD91F-E5DE-4350-A5AD-A0A234D003C8}" type="pres">
      <dgm:prSet presAssocID="{F299F4FD-7ED9-4E4A-9544-607DEEFCD269}" presName="connectorText" presStyleLbl="sibTrans2D1" presStyleIdx="1" presStyleCnt="2"/>
      <dgm:spPr/>
    </dgm:pt>
    <dgm:pt modelId="{3B38FBD2-287A-4439-8F7E-2712D8D2FE3B}" type="pres">
      <dgm:prSet presAssocID="{F2361E88-F6BE-4308-8363-F5DAD9788BDD}" presName="node" presStyleLbl="node1" presStyleIdx="2" presStyleCnt="3">
        <dgm:presLayoutVars>
          <dgm:bulletEnabled val="1"/>
        </dgm:presLayoutVars>
      </dgm:prSet>
      <dgm:spPr/>
    </dgm:pt>
  </dgm:ptLst>
  <dgm:cxnLst>
    <dgm:cxn modelId="{81134705-5CA7-488F-88E6-1174A6EB8EC2}" type="presOf" srcId="{AD4D935B-5074-42E5-B818-188EDCC4AC99}" destId="{05D1B90B-8338-4310-B0E3-B74BEAD46913}" srcOrd="0" destOrd="0" presId="urn:microsoft.com/office/officeart/2005/8/layout/process1"/>
    <dgm:cxn modelId="{340B8C0C-81E0-4C85-BA62-CE5B1CD38F40}" type="presOf" srcId="{F2361E88-F6BE-4308-8363-F5DAD9788BDD}" destId="{3B38FBD2-287A-4439-8F7E-2712D8D2FE3B}" srcOrd="0" destOrd="0" presId="urn:microsoft.com/office/officeart/2005/8/layout/process1"/>
    <dgm:cxn modelId="{50231E10-7354-449C-94C9-BDC8E7E2B764}" srcId="{303FBC69-46AE-4839-B9F3-6E4DE75CF237}" destId="{F2361E88-F6BE-4308-8363-F5DAD9788BDD}" srcOrd="2" destOrd="0" parTransId="{FBC2BAC2-179C-4B23-9CDB-4EB28B978FA6}" sibTransId="{92C61C80-25A0-4E2D-8E1D-54440B9A555B}"/>
    <dgm:cxn modelId="{EDD08023-A86E-4762-BD4D-5B0EE38D3FAC}" type="presOf" srcId="{F299F4FD-7ED9-4E4A-9544-607DEEFCD269}" destId="{DD2A6CFE-E07E-4881-A11D-09E7009A1726}" srcOrd="0" destOrd="0" presId="urn:microsoft.com/office/officeart/2005/8/layout/process1"/>
    <dgm:cxn modelId="{DD6DBA5D-958B-4B20-A2D8-BF25742F93F8}" srcId="{303FBC69-46AE-4839-B9F3-6E4DE75CF237}" destId="{7558D520-7609-446F-A04A-9EB89F0C88EA}" srcOrd="1" destOrd="0" parTransId="{D419D9DB-36A1-4004-8B0D-4F0115E1F382}" sibTransId="{F299F4FD-7ED9-4E4A-9544-607DEEFCD269}"/>
    <dgm:cxn modelId="{CA333E45-2840-45F1-928B-8EB6EBDF79E2}" type="presOf" srcId="{AD4D935B-5074-42E5-B818-188EDCC4AC99}" destId="{D53BC621-807D-43ED-896A-A9B740CF9957}" srcOrd="1" destOrd="0" presId="urn:microsoft.com/office/officeart/2005/8/layout/process1"/>
    <dgm:cxn modelId="{8C395152-54F9-4A72-AA24-9AD1159F5EF8}" type="presOf" srcId="{F299F4FD-7ED9-4E4A-9544-607DEEFCD269}" destId="{AFDBD91F-E5DE-4350-A5AD-A0A234D003C8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A3F8FB57-041B-4C8F-9645-3CA992D5E6E3}" type="presOf" srcId="{7558D520-7609-446F-A04A-9EB89F0C88EA}" destId="{F6CB351D-49F6-44D2-99BB-D4CC556F68B2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D9C5115D-0F7B-46C4-9375-6BDEC80C396B}" type="presParOf" srcId="{880531EA-EBA7-4B5C-A93E-80F0516A4815}" destId="{05D1B90B-8338-4310-B0E3-B74BEAD46913}" srcOrd="1" destOrd="0" presId="urn:microsoft.com/office/officeart/2005/8/layout/process1"/>
    <dgm:cxn modelId="{4F491966-C1B9-49CE-B3B6-7006AF4EC4B2}" type="presParOf" srcId="{05D1B90B-8338-4310-B0E3-B74BEAD46913}" destId="{D53BC621-807D-43ED-896A-A9B740CF9957}" srcOrd="0" destOrd="0" presId="urn:microsoft.com/office/officeart/2005/8/layout/process1"/>
    <dgm:cxn modelId="{162EE1E4-DA5D-4414-BD49-70D36E1092B5}" type="presParOf" srcId="{880531EA-EBA7-4B5C-A93E-80F0516A4815}" destId="{F6CB351D-49F6-44D2-99BB-D4CC556F68B2}" srcOrd="2" destOrd="0" presId="urn:microsoft.com/office/officeart/2005/8/layout/process1"/>
    <dgm:cxn modelId="{0DBD9AA1-E8D1-45A9-9A43-9E2CA669EDB6}" type="presParOf" srcId="{880531EA-EBA7-4B5C-A93E-80F0516A4815}" destId="{DD2A6CFE-E07E-4881-A11D-09E7009A1726}" srcOrd="3" destOrd="0" presId="urn:microsoft.com/office/officeart/2005/8/layout/process1"/>
    <dgm:cxn modelId="{3FD75446-D188-457F-9458-1BB9CA49A3F3}" type="presParOf" srcId="{DD2A6CFE-E07E-4881-A11D-09E7009A1726}" destId="{AFDBD91F-E5DE-4350-A5AD-A0A234D003C8}" srcOrd="0" destOrd="0" presId="urn:microsoft.com/office/officeart/2005/8/layout/process1"/>
    <dgm:cxn modelId="{1360F120-B8C0-45DE-B3F3-0C667DBA39E5}" type="presParOf" srcId="{880531EA-EBA7-4B5C-A93E-80F0516A4815}" destId="{3B38FBD2-287A-4439-8F7E-2712D8D2FE3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800" b="1" dirty="0"/>
            <a:t>New Project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558D520-7609-446F-A04A-9EB89F0C88EA}">
      <dgm:prSet phldrT="[Text]" custT="1"/>
      <dgm:spPr/>
      <dgm:t>
        <a:bodyPr/>
        <a:lstStyle/>
        <a:p>
          <a:r>
            <a:rPr lang="en-US" altLang="ko-KR" sz="800" b="1" dirty="0"/>
            <a:t>Manage Data</a:t>
          </a:r>
        </a:p>
      </dgm:t>
    </dgm:pt>
    <dgm:pt modelId="{D419D9DB-36A1-4004-8B0D-4F0115E1F382}" type="par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99F4FD-7ED9-4E4A-9544-607DEEFCD269}" type="sib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361E88-F6BE-4308-8363-F5DAD9788BDD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 dirty="0"/>
            <a:t>Input Parameters</a:t>
          </a:r>
        </a:p>
      </dgm:t>
    </dgm:pt>
    <dgm:pt modelId="{FBC2BAC2-179C-4B23-9CDB-4EB28B978FA6}" type="par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92C61C80-25A0-4E2D-8E1D-54440B9A555B}" type="sib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3">
        <dgm:presLayoutVars>
          <dgm:bulletEnabled val="1"/>
        </dgm:presLayoutVars>
      </dgm:prSet>
      <dgm:spPr/>
    </dgm:pt>
    <dgm:pt modelId="{05D1B90B-8338-4310-B0E3-B74BEAD46913}" type="pres">
      <dgm:prSet presAssocID="{AD4D935B-5074-42E5-B818-188EDCC4AC99}" presName="sibTrans" presStyleLbl="sibTrans2D1" presStyleIdx="0" presStyleCnt="2"/>
      <dgm:spPr/>
    </dgm:pt>
    <dgm:pt modelId="{D53BC621-807D-43ED-896A-A9B740CF9957}" type="pres">
      <dgm:prSet presAssocID="{AD4D935B-5074-42E5-B818-188EDCC4AC99}" presName="connectorText" presStyleLbl="sibTrans2D1" presStyleIdx="0" presStyleCnt="2"/>
      <dgm:spPr/>
    </dgm:pt>
    <dgm:pt modelId="{F6CB351D-49F6-44D2-99BB-D4CC556F68B2}" type="pres">
      <dgm:prSet presAssocID="{7558D520-7609-446F-A04A-9EB89F0C88EA}" presName="node" presStyleLbl="node1" presStyleIdx="1" presStyleCnt="3">
        <dgm:presLayoutVars>
          <dgm:bulletEnabled val="1"/>
        </dgm:presLayoutVars>
      </dgm:prSet>
      <dgm:spPr/>
    </dgm:pt>
    <dgm:pt modelId="{DD2A6CFE-E07E-4881-A11D-09E7009A1726}" type="pres">
      <dgm:prSet presAssocID="{F299F4FD-7ED9-4E4A-9544-607DEEFCD269}" presName="sibTrans" presStyleLbl="sibTrans2D1" presStyleIdx="1" presStyleCnt="2"/>
      <dgm:spPr/>
    </dgm:pt>
    <dgm:pt modelId="{AFDBD91F-E5DE-4350-A5AD-A0A234D003C8}" type="pres">
      <dgm:prSet presAssocID="{F299F4FD-7ED9-4E4A-9544-607DEEFCD269}" presName="connectorText" presStyleLbl="sibTrans2D1" presStyleIdx="1" presStyleCnt="2"/>
      <dgm:spPr/>
    </dgm:pt>
    <dgm:pt modelId="{3B38FBD2-287A-4439-8F7E-2712D8D2FE3B}" type="pres">
      <dgm:prSet presAssocID="{F2361E88-F6BE-4308-8363-F5DAD9788BDD}" presName="node" presStyleLbl="node1" presStyleIdx="2" presStyleCnt="3">
        <dgm:presLayoutVars>
          <dgm:bulletEnabled val="1"/>
        </dgm:presLayoutVars>
      </dgm:prSet>
      <dgm:spPr/>
    </dgm:pt>
  </dgm:ptLst>
  <dgm:cxnLst>
    <dgm:cxn modelId="{81134705-5CA7-488F-88E6-1174A6EB8EC2}" type="presOf" srcId="{AD4D935B-5074-42E5-B818-188EDCC4AC99}" destId="{05D1B90B-8338-4310-B0E3-B74BEAD46913}" srcOrd="0" destOrd="0" presId="urn:microsoft.com/office/officeart/2005/8/layout/process1"/>
    <dgm:cxn modelId="{340B8C0C-81E0-4C85-BA62-CE5B1CD38F40}" type="presOf" srcId="{F2361E88-F6BE-4308-8363-F5DAD9788BDD}" destId="{3B38FBD2-287A-4439-8F7E-2712D8D2FE3B}" srcOrd="0" destOrd="0" presId="urn:microsoft.com/office/officeart/2005/8/layout/process1"/>
    <dgm:cxn modelId="{50231E10-7354-449C-94C9-BDC8E7E2B764}" srcId="{303FBC69-46AE-4839-B9F3-6E4DE75CF237}" destId="{F2361E88-F6BE-4308-8363-F5DAD9788BDD}" srcOrd="2" destOrd="0" parTransId="{FBC2BAC2-179C-4B23-9CDB-4EB28B978FA6}" sibTransId="{92C61C80-25A0-4E2D-8E1D-54440B9A555B}"/>
    <dgm:cxn modelId="{EDD08023-A86E-4762-BD4D-5B0EE38D3FAC}" type="presOf" srcId="{F299F4FD-7ED9-4E4A-9544-607DEEFCD269}" destId="{DD2A6CFE-E07E-4881-A11D-09E7009A1726}" srcOrd="0" destOrd="0" presId="urn:microsoft.com/office/officeart/2005/8/layout/process1"/>
    <dgm:cxn modelId="{DD6DBA5D-958B-4B20-A2D8-BF25742F93F8}" srcId="{303FBC69-46AE-4839-B9F3-6E4DE75CF237}" destId="{7558D520-7609-446F-A04A-9EB89F0C88EA}" srcOrd="1" destOrd="0" parTransId="{D419D9DB-36A1-4004-8B0D-4F0115E1F382}" sibTransId="{F299F4FD-7ED9-4E4A-9544-607DEEFCD269}"/>
    <dgm:cxn modelId="{CA333E45-2840-45F1-928B-8EB6EBDF79E2}" type="presOf" srcId="{AD4D935B-5074-42E5-B818-188EDCC4AC99}" destId="{D53BC621-807D-43ED-896A-A9B740CF9957}" srcOrd="1" destOrd="0" presId="urn:microsoft.com/office/officeart/2005/8/layout/process1"/>
    <dgm:cxn modelId="{8C395152-54F9-4A72-AA24-9AD1159F5EF8}" type="presOf" srcId="{F299F4FD-7ED9-4E4A-9544-607DEEFCD269}" destId="{AFDBD91F-E5DE-4350-A5AD-A0A234D003C8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A3F8FB57-041B-4C8F-9645-3CA992D5E6E3}" type="presOf" srcId="{7558D520-7609-446F-A04A-9EB89F0C88EA}" destId="{F6CB351D-49F6-44D2-99BB-D4CC556F68B2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D9C5115D-0F7B-46C4-9375-6BDEC80C396B}" type="presParOf" srcId="{880531EA-EBA7-4B5C-A93E-80F0516A4815}" destId="{05D1B90B-8338-4310-B0E3-B74BEAD46913}" srcOrd="1" destOrd="0" presId="urn:microsoft.com/office/officeart/2005/8/layout/process1"/>
    <dgm:cxn modelId="{4F491966-C1B9-49CE-B3B6-7006AF4EC4B2}" type="presParOf" srcId="{05D1B90B-8338-4310-B0E3-B74BEAD46913}" destId="{D53BC621-807D-43ED-896A-A9B740CF9957}" srcOrd="0" destOrd="0" presId="urn:microsoft.com/office/officeart/2005/8/layout/process1"/>
    <dgm:cxn modelId="{162EE1E4-DA5D-4414-BD49-70D36E1092B5}" type="presParOf" srcId="{880531EA-EBA7-4B5C-A93E-80F0516A4815}" destId="{F6CB351D-49F6-44D2-99BB-D4CC556F68B2}" srcOrd="2" destOrd="0" presId="urn:microsoft.com/office/officeart/2005/8/layout/process1"/>
    <dgm:cxn modelId="{0DBD9AA1-E8D1-45A9-9A43-9E2CA669EDB6}" type="presParOf" srcId="{880531EA-EBA7-4B5C-A93E-80F0516A4815}" destId="{DD2A6CFE-E07E-4881-A11D-09E7009A1726}" srcOrd="3" destOrd="0" presId="urn:microsoft.com/office/officeart/2005/8/layout/process1"/>
    <dgm:cxn modelId="{3FD75446-D188-457F-9458-1BB9CA49A3F3}" type="presParOf" srcId="{DD2A6CFE-E07E-4881-A11D-09E7009A1726}" destId="{AFDBD91F-E5DE-4350-A5AD-A0A234D003C8}" srcOrd="0" destOrd="0" presId="urn:microsoft.com/office/officeart/2005/8/layout/process1"/>
    <dgm:cxn modelId="{1360F120-B8C0-45DE-B3F3-0C667DBA39E5}" type="presParOf" srcId="{880531EA-EBA7-4B5C-A93E-80F0516A4815}" destId="{3B38FBD2-287A-4439-8F7E-2712D8D2FE3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800" b="1" dirty="0"/>
            <a:t>New Project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8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800" b="1"/>
        </a:p>
      </dgm:t>
    </dgm:pt>
    <dgm:pt modelId="{7558D520-7609-446F-A04A-9EB89F0C88EA}">
      <dgm:prSet phldrT="[Text]" custT="1"/>
      <dgm:spPr/>
      <dgm:t>
        <a:bodyPr/>
        <a:lstStyle/>
        <a:p>
          <a:r>
            <a:rPr lang="en-US" altLang="ko-KR" sz="800" b="1" dirty="0"/>
            <a:t>Manage Data</a:t>
          </a:r>
        </a:p>
      </dgm:t>
    </dgm:pt>
    <dgm:pt modelId="{D419D9DB-36A1-4004-8B0D-4F0115E1F382}" type="par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99F4FD-7ED9-4E4A-9544-607DEEFCD269}" type="sibTrans" cxnId="{DD6DBA5D-958B-4B20-A2D8-BF25742F93F8}">
      <dgm:prSet/>
      <dgm:spPr/>
      <dgm:t>
        <a:bodyPr/>
        <a:lstStyle/>
        <a:p>
          <a:pPr latinLnBrk="1"/>
          <a:endParaRPr lang="ko-KR" altLang="en-US"/>
        </a:p>
      </dgm:t>
    </dgm:pt>
    <dgm:pt modelId="{F2361E88-F6BE-4308-8363-F5DAD9788BDD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800" b="1" dirty="0"/>
            <a:t>Input Parameters</a:t>
          </a:r>
        </a:p>
      </dgm:t>
    </dgm:pt>
    <dgm:pt modelId="{FBC2BAC2-179C-4B23-9CDB-4EB28B978FA6}" type="par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92C61C80-25A0-4E2D-8E1D-54440B9A555B}" type="sibTrans" cxnId="{50231E10-7354-449C-94C9-BDC8E7E2B764}">
      <dgm:prSet/>
      <dgm:spPr/>
      <dgm:t>
        <a:bodyPr/>
        <a:lstStyle/>
        <a:p>
          <a:pPr latinLnBrk="1"/>
          <a:endParaRPr lang="ko-KR" altLang="en-US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3">
        <dgm:presLayoutVars>
          <dgm:bulletEnabled val="1"/>
        </dgm:presLayoutVars>
      </dgm:prSet>
      <dgm:spPr/>
    </dgm:pt>
    <dgm:pt modelId="{05D1B90B-8338-4310-B0E3-B74BEAD46913}" type="pres">
      <dgm:prSet presAssocID="{AD4D935B-5074-42E5-B818-188EDCC4AC99}" presName="sibTrans" presStyleLbl="sibTrans2D1" presStyleIdx="0" presStyleCnt="2"/>
      <dgm:spPr/>
    </dgm:pt>
    <dgm:pt modelId="{D53BC621-807D-43ED-896A-A9B740CF9957}" type="pres">
      <dgm:prSet presAssocID="{AD4D935B-5074-42E5-B818-188EDCC4AC99}" presName="connectorText" presStyleLbl="sibTrans2D1" presStyleIdx="0" presStyleCnt="2"/>
      <dgm:spPr/>
    </dgm:pt>
    <dgm:pt modelId="{F6CB351D-49F6-44D2-99BB-D4CC556F68B2}" type="pres">
      <dgm:prSet presAssocID="{7558D520-7609-446F-A04A-9EB89F0C88EA}" presName="node" presStyleLbl="node1" presStyleIdx="1" presStyleCnt="3">
        <dgm:presLayoutVars>
          <dgm:bulletEnabled val="1"/>
        </dgm:presLayoutVars>
      </dgm:prSet>
      <dgm:spPr/>
    </dgm:pt>
    <dgm:pt modelId="{DD2A6CFE-E07E-4881-A11D-09E7009A1726}" type="pres">
      <dgm:prSet presAssocID="{F299F4FD-7ED9-4E4A-9544-607DEEFCD269}" presName="sibTrans" presStyleLbl="sibTrans2D1" presStyleIdx="1" presStyleCnt="2"/>
      <dgm:spPr/>
    </dgm:pt>
    <dgm:pt modelId="{AFDBD91F-E5DE-4350-A5AD-A0A234D003C8}" type="pres">
      <dgm:prSet presAssocID="{F299F4FD-7ED9-4E4A-9544-607DEEFCD269}" presName="connectorText" presStyleLbl="sibTrans2D1" presStyleIdx="1" presStyleCnt="2"/>
      <dgm:spPr/>
    </dgm:pt>
    <dgm:pt modelId="{3B38FBD2-287A-4439-8F7E-2712D8D2FE3B}" type="pres">
      <dgm:prSet presAssocID="{F2361E88-F6BE-4308-8363-F5DAD9788BDD}" presName="node" presStyleLbl="node1" presStyleIdx="2" presStyleCnt="3">
        <dgm:presLayoutVars>
          <dgm:bulletEnabled val="1"/>
        </dgm:presLayoutVars>
      </dgm:prSet>
      <dgm:spPr/>
    </dgm:pt>
  </dgm:ptLst>
  <dgm:cxnLst>
    <dgm:cxn modelId="{81134705-5CA7-488F-88E6-1174A6EB8EC2}" type="presOf" srcId="{AD4D935B-5074-42E5-B818-188EDCC4AC99}" destId="{05D1B90B-8338-4310-B0E3-B74BEAD46913}" srcOrd="0" destOrd="0" presId="urn:microsoft.com/office/officeart/2005/8/layout/process1"/>
    <dgm:cxn modelId="{340B8C0C-81E0-4C85-BA62-CE5B1CD38F40}" type="presOf" srcId="{F2361E88-F6BE-4308-8363-F5DAD9788BDD}" destId="{3B38FBD2-287A-4439-8F7E-2712D8D2FE3B}" srcOrd="0" destOrd="0" presId="urn:microsoft.com/office/officeart/2005/8/layout/process1"/>
    <dgm:cxn modelId="{50231E10-7354-449C-94C9-BDC8E7E2B764}" srcId="{303FBC69-46AE-4839-B9F3-6E4DE75CF237}" destId="{F2361E88-F6BE-4308-8363-F5DAD9788BDD}" srcOrd="2" destOrd="0" parTransId="{FBC2BAC2-179C-4B23-9CDB-4EB28B978FA6}" sibTransId="{92C61C80-25A0-4E2D-8E1D-54440B9A555B}"/>
    <dgm:cxn modelId="{EDD08023-A86E-4762-BD4D-5B0EE38D3FAC}" type="presOf" srcId="{F299F4FD-7ED9-4E4A-9544-607DEEFCD269}" destId="{DD2A6CFE-E07E-4881-A11D-09E7009A1726}" srcOrd="0" destOrd="0" presId="urn:microsoft.com/office/officeart/2005/8/layout/process1"/>
    <dgm:cxn modelId="{DD6DBA5D-958B-4B20-A2D8-BF25742F93F8}" srcId="{303FBC69-46AE-4839-B9F3-6E4DE75CF237}" destId="{7558D520-7609-446F-A04A-9EB89F0C88EA}" srcOrd="1" destOrd="0" parTransId="{D419D9DB-36A1-4004-8B0D-4F0115E1F382}" sibTransId="{F299F4FD-7ED9-4E4A-9544-607DEEFCD269}"/>
    <dgm:cxn modelId="{CA333E45-2840-45F1-928B-8EB6EBDF79E2}" type="presOf" srcId="{AD4D935B-5074-42E5-B818-188EDCC4AC99}" destId="{D53BC621-807D-43ED-896A-A9B740CF9957}" srcOrd="1" destOrd="0" presId="urn:microsoft.com/office/officeart/2005/8/layout/process1"/>
    <dgm:cxn modelId="{8C395152-54F9-4A72-AA24-9AD1159F5EF8}" type="presOf" srcId="{F299F4FD-7ED9-4E4A-9544-607DEEFCD269}" destId="{AFDBD91F-E5DE-4350-A5AD-A0A234D003C8}" srcOrd="1" destOrd="0" presId="urn:microsoft.com/office/officeart/2005/8/layout/process1"/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A3F8FB57-041B-4C8F-9645-3CA992D5E6E3}" type="presOf" srcId="{7558D520-7609-446F-A04A-9EB89F0C88EA}" destId="{F6CB351D-49F6-44D2-99BB-D4CC556F68B2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D9C5115D-0F7B-46C4-9375-6BDEC80C396B}" type="presParOf" srcId="{880531EA-EBA7-4B5C-A93E-80F0516A4815}" destId="{05D1B90B-8338-4310-B0E3-B74BEAD46913}" srcOrd="1" destOrd="0" presId="urn:microsoft.com/office/officeart/2005/8/layout/process1"/>
    <dgm:cxn modelId="{4F491966-C1B9-49CE-B3B6-7006AF4EC4B2}" type="presParOf" srcId="{05D1B90B-8338-4310-B0E3-B74BEAD46913}" destId="{D53BC621-807D-43ED-896A-A9B740CF9957}" srcOrd="0" destOrd="0" presId="urn:microsoft.com/office/officeart/2005/8/layout/process1"/>
    <dgm:cxn modelId="{162EE1E4-DA5D-4414-BD49-70D36E1092B5}" type="presParOf" srcId="{880531EA-EBA7-4B5C-A93E-80F0516A4815}" destId="{F6CB351D-49F6-44D2-99BB-D4CC556F68B2}" srcOrd="2" destOrd="0" presId="urn:microsoft.com/office/officeart/2005/8/layout/process1"/>
    <dgm:cxn modelId="{0DBD9AA1-E8D1-45A9-9A43-9E2CA669EDB6}" type="presParOf" srcId="{880531EA-EBA7-4B5C-A93E-80F0516A4815}" destId="{DD2A6CFE-E07E-4881-A11D-09E7009A1726}" srcOrd="3" destOrd="0" presId="urn:microsoft.com/office/officeart/2005/8/layout/process1"/>
    <dgm:cxn modelId="{3FD75446-D188-457F-9458-1BB9CA49A3F3}" type="presParOf" srcId="{DD2A6CFE-E07E-4881-A11D-09E7009A1726}" destId="{AFDBD91F-E5DE-4350-A5AD-A0A234D003C8}" srcOrd="0" destOrd="0" presId="urn:microsoft.com/office/officeart/2005/8/layout/process1"/>
    <dgm:cxn modelId="{1360F120-B8C0-45DE-B3F3-0C667DBA39E5}" type="presParOf" srcId="{880531EA-EBA7-4B5C-A93E-80F0516A4815}" destId="{3B38FBD2-287A-4439-8F7E-2712D8D2FE3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hProcess1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1400" b="1" dirty="0">
              <a:solidFill>
                <a:schemeClr val="tx1">
                  <a:lumMod val="50000"/>
                </a:schemeClr>
              </a:solidFill>
            </a:rPr>
            <a:t>Analysis home </a:t>
          </a:r>
          <a:endParaRPr lang="en-US" altLang="ko-KR" sz="1400" b="1" dirty="0"/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14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1400" b="1"/>
        </a:p>
      </dgm:t>
    </dgm:pt>
    <dgm:pt modelId="{CEB7902C-3B37-4800-BEEA-C5A96F7CE14A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C28A8CC8-44F3-4107-8A03-33C8127200A0}" type="pres">
      <dgm:prSet presAssocID="{303FBC69-46AE-4839-B9F3-6E4DE75CF237}" presName="arrow" presStyleLbl="bgShp" presStyleIdx="0" presStyleCnt="1"/>
      <dgm:spPr>
        <a:solidFill>
          <a:srgbClr val="004098"/>
        </a:solidFill>
      </dgm:spPr>
    </dgm:pt>
    <dgm:pt modelId="{56F730ED-692A-48B7-8AA5-461A3ABD6195}" type="pres">
      <dgm:prSet presAssocID="{303FBC69-46AE-4839-B9F3-6E4DE75CF237}" presName="points" presStyleCnt="0"/>
      <dgm:spPr/>
    </dgm:pt>
    <dgm:pt modelId="{5EF75A2B-0A24-4AB8-954B-DB497E2818E7}" type="pres">
      <dgm:prSet presAssocID="{A009244C-6A36-43AB-BAD5-0EC03F892932}" presName="compositeA" presStyleCnt="0"/>
      <dgm:spPr/>
    </dgm:pt>
    <dgm:pt modelId="{481FC94E-38EA-433C-BDE0-5D620DFFF82E}" type="pres">
      <dgm:prSet presAssocID="{A009244C-6A36-43AB-BAD5-0EC03F892932}" presName="textA" presStyleLbl="revTx" presStyleIdx="0" presStyleCnt="1">
        <dgm:presLayoutVars>
          <dgm:bulletEnabled val="1"/>
        </dgm:presLayoutVars>
      </dgm:prSet>
      <dgm:spPr/>
    </dgm:pt>
    <dgm:pt modelId="{80B477FA-2A30-4F3A-AD7E-8DC5C57C5872}" type="pres">
      <dgm:prSet presAssocID="{A009244C-6A36-43AB-BAD5-0EC03F892932}" presName="circleA" presStyleLbl="node1" presStyleIdx="0" presStyleCnt="1"/>
      <dgm:spPr/>
    </dgm:pt>
    <dgm:pt modelId="{AE172B83-1722-4D48-A4EB-19E75F09FC90}" type="pres">
      <dgm:prSet presAssocID="{A009244C-6A36-43AB-BAD5-0EC03F892932}" presName="spaceA" presStyleCnt="0"/>
      <dgm:spPr/>
    </dgm:pt>
  </dgm:ptLst>
  <dgm:cxnLst>
    <dgm:cxn modelId="{C8472B3B-6BD1-4609-9B5B-032CB7F161D7}" type="presOf" srcId="{A009244C-6A36-43AB-BAD5-0EC03F892932}" destId="{481FC94E-38EA-433C-BDE0-5D620DFFF82E}" srcOrd="0" destOrd="0" presId="urn:microsoft.com/office/officeart/2005/8/layout/hProcess11"/>
    <dgm:cxn modelId="{CDB2C446-8F07-4EA8-9249-B40274574B6A}" type="presOf" srcId="{303FBC69-46AE-4839-B9F3-6E4DE75CF237}" destId="{CEB7902C-3B37-4800-BEEA-C5A96F7CE14A}" srcOrd="0" destOrd="0" presId="urn:microsoft.com/office/officeart/2005/8/layout/hProcess1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7CA771D5-9E28-457B-8E74-D0D6B8CF71A1}" type="presParOf" srcId="{CEB7902C-3B37-4800-BEEA-C5A96F7CE14A}" destId="{C28A8CC8-44F3-4107-8A03-33C8127200A0}" srcOrd="0" destOrd="0" presId="urn:microsoft.com/office/officeart/2005/8/layout/hProcess11"/>
    <dgm:cxn modelId="{9B1C0493-2279-4DE4-BC15-C81BD2F075DC}" type="presParOf" srcId="{CEB7902C-3B37-4800-BEEA-C5A96F7CE14A}" destId="{56F730ED-692A-48B7-8AA5-461A3ABD6195}" srcOrd="1" destOrd="0" presId="urn:microsoft.com/office/officeart/2005/8/layout/hProcess11"/>
    <dgm:cxn modelId="{3846DA5B-D617-4F48-80B6-27D74A5281BF}" type="presParOf" srcId="{56F730ED-692A-48B7-8AA5-461A3ABD6195}" destId="{5EF75A2B-0A24-4AB8-954B-DB497E2818E7}" srcOrd="0" destOrd="0" presId="urn:microsoft.com/office/officeart/2005/8/layout/hProcess11"/>
    <dgm:cxn modelId="{618315F3-F296-45CB-AD0A-45E6824FFDE2}" type="presParOf" srcId="{5EF75A2B-0A24-4AB8-954B-DB497E2818E7}" destId="{481FC94E-38EA-433C-BDE0-5D620DFFF82E}" srcOrd="0" destOrd="0" presId="urn:microsoft.com/office/officeart/2005/8/layout/hProcess11"/>
    <dgm:cxn modelId="{7EE62C9E-5323-45F9-86FF-3236FCC7C234}" type="presParOf" srcId="{5EF75A2B-0A24-4AB8-954B-DB497E2818E7}" destId="{80B477FA-2A30-4F3A-AD7E-8DC5C57C5872}" srcOrd="1" destOrd="0" presId="urn:microsoft.com/office/officeart/2005/8/layout/hProcess11"/>
    <dgm:cxn modelId="{260D7538-63D3-4FC0-B356-0D7F59417E13}" type="presParOf" srcId="{5EF75A2B-0A24-4AB8-954B-DB497E2818E7}" destId="{AE172B83-1722-4D48-A4EB-19E75F09FC9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hProcess1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/>
      <dgm:t>
        <a:bodyPr/>
        <a:lstStyle/>
        <a:p>
          <a:r>
            <a:rPr lang="en-US" altLang="ko-KR" sz="1600" b="1" dirty="0"/>
            <a:t>Parameter Check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16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1600" b="1"/>
        </a:p>
      </dgm:t>
    </dgm:pt>
    <dgm:pt modelId="{7CF11C6A-9EEE-48F1-BE46-33C644745B88}">
      <dgm:prSet phldrT="[Text]" custT="1"/>
      <dgm:spPr/>
      <dgm:t>
        <a:bodyPr/>
        <a:lstStyle/>
        <a:p>
          <a:r>
            <a:rPr lang="en-US" altLang="ko-KR" sz="1600" b="1" dirty="0"/>
            <a:t>Error Check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16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1600" b="1"/>
        </a:p>
      </dgm:t>
    </dgm:pt>
    <dgm:pt modelId="{CEB7902C-3B37-4800-BEEA-C5A96F7CE14A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C28A8CC8-44F3-4107-8A03-33C8127200A0}" type="pres">
      <dgm:prSet presAssocID="{303FBC69-46AE-4839-B9F3-6E4DE75CF237}" presName="arrow" presStyleLbl="bgShp" presStyleIdx="0" presStyleCnt="1"/>
      <dgm:spPr>
        <a:solidFill>
          <a:srgbClr val="004098"/>
        </a:solidFill>
      </dgm:spPr>
    </dgm:pt>
    <dgm:pt modelId="{56F730ED-692A-48B7-8AA5-461A3ABD6195}" type="pres">
      <dgm:prSet presAssocID="{303FBC69-46AE-4839-B9F3-6E4DE75CF237}" presName="points" presStyleCnt="0"/>
      <dgm:spPr/>
    </dgm:pt>
    <dgm:pt modelId="{5EF75A2B-0A24-4AB8-954B-DB497E2818E7}" type="pres">
      <dgm:prSet presAssocID="{A009244C-6A36-43AB-BAD5-0EC03F892932}" presName="compositeA" presStyleCnt="0"/>
      <dgm:spPr/>
    </dgm:pt>
    <dgm:pt modelId="{481FC94E-38EA-433C-BDE0-5D620DFFF82E}" type="pres">
      <dgm:prSet presAssocID="{A009244C-6A36-43AB-BAD5-0EC03F892932}" presName="textA" presStyleLbl="revTx" presStyleIdx="0" presStyleCnt="2">
        <dgm:presLayoutVars>
          <dgm:bulletEnabled val="1"/>
        </dgm:presLayoutVars>
      </dgm:prSet>
      <dgm:spPr/>
    </dgm:pt>
    <dgm:pt modelId="{80B477FA-2A30-4F3A-AD7E-8DC5C57C5872}" type="pres">
      <dgm:prSet presAssocID="{A009244C-6A36-43AB-BAD5-0EC03F892932}" presName="circleA" presStyleLbl="node1" presStyleIdx="0" presStyleCnt="2"/>
      <dgm:spPr/>
    </dgm:pt>
    <dgm:pt modelId="{AE172B83-1722-4D48-A4EB-19E75F09FC90}" type="pres">
      <dgm:prSet presAssocID="{A009244C-6A36-43AB-BAD5-0EC03F892932}" presName="spaceA" presStyleCnt="0"/>
      <dgm:spPr/>
    </dgm:pt>
    <dgm:pt modelId="{679A0A46-A0BC-49F3-B1A8-322DA2B98806}" type="pres">
      <dgm:prSet presAssocID="{AD4D935B-5074-42E5-B818-188EDCC4AC99}" presName="space" presStyleCnt="0"/>
      <dgm:spPr/>
    </dgm:pt>
    <dgm:pt modelId="{4043D5A8-CD3C-4095-9361-841CAD46D864}" type="pres">
      <dgm:prSet presAssocID="{7CF11C6A-9EEE-48F1-BE46-33C644745B88}" presName="compositeB" presStyleCnt="0"/>
      <dgm:spPr/>
    </dgm:pt>
    <dgm:pt modelId="{709D643A-B793-475D-BA1C-35BC6CF62D62}" type="pres">
      <dgm:prSet presAssocID="{7CF11C6A-9EEE-48F1-BE46-33C644745B88}" presName="textB" presStyleLbl="revTx" presStyleIdx="1" presStyleCnt="2">
        <dgm:presLayoutVars>
          <dgm:bulletEnabled val="1"/>
        </dgm:presLayoutVars>
      </dgm:prSet>
      <dgm:spPr/>
    </dgm:pt>
    <dgm:pt modelId="{4D9DD952-353B-4FFA-805D-8357B9638577}" type="pres">
      <dgm:prSet presAssocID="{7CF11C6A-9EEE-48F1-BE46-33C644745B88}" presName="circleB" presStyleLbl="node1" presStyleIdx="1" presStyleCnt="2"/>
      <dgm:spPr/>
    </dgm:pt>
    <dgm:pt modelId="{DB84CEA2-FFFE-4C61-9D67-BC06D4321E55}" type="pres">
      <dgm:prSet presAssocID="{7CF11C6A-9EEE-48F1-BE46-33C644745B88}" presName="spaceB" presStyleCnt="0"/>
      <dgm:spPr/>
    </dgm:pt>
  </dgm:ptLst>
  <dgm:cxnLst>
    <dgm:cxn modelId="{C8472B3B-6BD1-4609-9B5B-032CB7F161D7}" type="presOf" srcId="{A009244C-6A36-43AB-BAD5-0EC03F892932}" destId="{481FC94E-38EA-433C-BDE0-5D620DFFF82E}" srcOrd="0" destOrd="0" presId="urn:microsoft.com/office/officeart/2005/8/layout/hProcess11"/>
    <dgm:cxn modelId="{CDB2C446-8F07-4EA8-9249-B40274574B6A}" type="presOf" srcId="{303FBC69-46AE-4839-B9F3-6E4DE75CF237}" destId="{CEB7902C-3B37-4800-BEEA-C5A96F7CE14A}" srcOrd="0" destOrd="0" presId="urn:microsoft.com/office/officeart/2005/8/layout/hProcess1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66212ABA-7343-4212-938E-5390F1FB1779}" type="presOf" srcId="{7CF11C6A-9EEE-48F1-BE46-33C644745B88}" destId="{709D643A-B793-475D-BA1C-35BC6CF62D62}" srcOrd="0" destOrd="0" presId="urn:microsoft.com/office/officeart/2005/8/layout/hProcess1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7CA771D5-9E28-457B-8E74-D0D6B8CF71A1}" type="presParOf" srcId="{CEB7902C-3B37-4800-BEEA-C5A96F7CE14A}" destId="{C28A8CC8-44F3-4107-8A03-33C8127200A0}" srcOrd="0" destOrd="0" presId="urn:microsoft.com/office/officeart/2005/8/layout/hProcess11"/>
    <dgm:cxn modelId="{9B1C0493-2279-4DE4-BC15-C81BD2F075DC}" type="presParOf" srcId="{CEB7902C-3B37-4800-BEEA-C5A96F7CE14A}" destId="{56F730ED-692A-48B7-8AA5-461A3ABD6195}" srcOrd="1" destOrd="0" presId="urn:microsoft.com/office/officeart/2005/8/layout/hProcess11"/>
    <dgm:cxn modelId="{3846DA5B-D617-4F48-80B6-27D74A5281BF}" type="presParOf" srcId="{56F730ED-692A-48B7-8AA5-461A3ABD6195}" destId="{5EF75A2B-0A24-4AB8-954B-DB497E2818E7}" srcOrd="0" destOrd="0" presId="urn:microsoft.com/office/officeart/2005/8/layout/hProcess11"/>
    <dgm:cxn modelId="{618315F3-F296-45CB-AD0A-45E6824FFDE2}" type="presParOf" srcId="{5EF75A2B-0A24-4AB8-954B-DB497E2818E7}" destId="{481FC94E-38EA-433C-BDE0-5D620DFFF82E}" srcOrd="0" destOrd="0" presId="urn:microsoft.com/office/officeart/2005/8/layout/hProcess11"/>
    <dgm:cxn modelId="{7EE62C9E-5323-45F9-86FF-3236FCC7C234}" type="presParOf" srcId="{5EF75A2B-0A24-4AB8-954B-DB497E2818E7}" destId="{80B477FA-2A30-4F3A-AD7E-8DC5C57C5872}" srcOrd="1" destOrd="0" presId="urn:microsoft.com/office/officeart/2005/8/layout/hProcess11"/>
    <dgm:cxn modelId="{260D7538-63D3-4FC0-B356-0D7F59417E13}" type="presParOf" srcId="{5EF75A2B-0A24-4AB8-954B-DB497E2818E7}" destId="{AE172B83-1722-4D48-A4EB-19E75F09FC90}" srcOrd="2" destOrd="0" presId="urn:microsoft.com/office/officeart/2005/8/layout/hProcess11"/>
    <dgm:cxn modelId="{4E33F122-10C8-4FF7-A240-847D2199C2D4}" type="presParOf" srcId="{56F730ED-692A-48B7-8AA5-461A3ABD6195}" destId="{679A0A46-A0BC-49F3-B1A8-322DA2B98806}" srcOrd="1" destOrd="0" presId="urn:microsoft.com/office/officeart/2005/8/layout/hProcess11"/>
    <dgm:cxn modelId="{46198800-BB41-4D89-AC14-0CD2C83B91AB}" type="presParOf" srcId="{56F730ED-692A-48B7-8AA5-461A3ABD6195}" destId="{4043D5A8-CD3C-4095-9361-841CAD46D864}" srcOrd="2" destOrd="0" presId="urn:microsoft.com/office/officeart/2005/8/layout/hProcess11"/>
    <dgm:cxn modelId="{26B86514-B273-45A7-8D07-56FE2A8D2FE4}" type="presParOf" srcId="{4043D5A8-CD3C-4095-9361-841CAD46D864}" destId="{709D643A-B793-475D-BA1C-35BC6CF62D62}" srcOrd="0" destOrd="0" presId="urn:microsoft.com/office/officeart/2005/8/layout/hProcess11"/>
    <dgm:cxn modelId="{4DA6DEB9-7AFA-4044-B626-B2B2E2C378B8}" type="presParOf" srcId="{4043D5A8-CD3C-4095-9361-841CAD46D864}" destId="{4D9DD952-353B-4FFA-805D-8357B9638577}" srcOrd="1" destOrd="0" presId="urn:microsoft.com/office/officeart/2005/8/layout/hProcess11"/>
    <dgm:cxn modelId="{3DDD96A2-5DC6-4552-80F9-E972C4B152D3}" type="presParOf" srcId="{4043D5A8-CD3C-4095-9361-841CAD46D864}" destId="{DB84CEA2-FFFE-4C61-9D67-BC06D4321E5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900" b="1" dirty="0"/>
            <a:t>Parameter Check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9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900" b="1"/>
        </a:p>
      </dgm:t>
    </dgm:pt>
    <dgm:pt modelId="{7CF11C6A-9EEE-48F1-BE46-33C644745B88}">
      <dgm:prSet phldrT="[Text]" custT="1"/>
      <dgm:spPr/>
      <dgm:t>
        <a:bodyPr/>
        <a:lstStyle/>
        <a:p>
          <a:r>
            <a:rPr lang="en-US" altLang="ko-KR" sz="900" b="1" dirty="0"/>
            <a:t>Error Check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9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900" b="1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2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1"/>
      <dgm:spPr/>
    </dgm:pt>
    <dgm:pt modelId="{2CD6B67C-3080-4A49-BD59-594F46EB6193}" type="pres">
      <dgm:prSet presAssocID="{AD4D935B-5074-42E5-B818-188EDCC4AC99}" presName="connectorText" presStyleLbl="sibTrans2D1" presStyleIdx="0" presStyleCnt="1"/>
      <dgm:spPr/>
    </dgm:pt>
    <dgm:pt modelId="{FC6E8171-81C9-43F8-A7BE-163779BFB3B6}" type="pres">
      <dgm:prSet presAssocID="{7CF11C6A-9EEE-48F1-BE46-33C644745B88}" presName="node" presStyleLbl="node1" presStyleIdx="1" presStyleCnt="2">
        <dgm:presLayoutVars>
          <dgm:bulletEnabled val="1"/>
        </dgm:presLayoutVars>
      </dgm:prSet>
      <dgm:spPr/>
    </dgm:pt>
  </dgm:ptLst>
  <dgm:cxnLst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900" b="1" dirty="0"/>
            <a:t>Parameter Check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9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900" b="1"/>
        </a:p>
      </dgm:t>
    </dgm:pt>
    <dgm:pt modelId="{7CF11C6A-9EEE-48F1-BE46-33C644745B88}">
      <dgm:prSet phldrT="[Text]" custT="1"/>
      <dgm:spPr/>
      <dgm:t>
        <a:bodyPr/>
        <a:lstStyle/>
        <a:p>
          <a:r>
            <a:rPr lang="en-US" altLang="ko-KR" sz="900" b="1" dirty="0"/>
            <a:t>Error Check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9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900" b="1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2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1"/>
      <dgm:spPr/>
    </dgm:pt>
    <dgm:pt modelId="{2CD6B67C-3080-4A49-BD59-594F46EB6193}" type="pres">
      <dgm:prSet presAssocID="{AD4D935B-5074-42E5-B818-188EDCC4AC99}" presName="connectorText" presStyleLbl="sibTrans2D1" presStyleIdx="0" presStyleCnt="1"/>
      <dgm:spPr/>
    </dgm:pt>
    <dgm:pt modelId="{FC6E8171-81C9-43F8-A7BE-163779BFB3B6}" type="pres">
      <dgm:prSet presAssocID="{7CF11C6A-9EEE-48F1-BE46-33C644745B88}" presName="node" presStyleLbl="node1" presStyleIdx="1" presStyleCnt="2">
        <dgm:presLayoutVars>
          <dgm:bulletEnabled val="1"/>
        </dgm:presLayoutVars>
      </dgm:prSet>
      <dgm:spPr/>
    </dgm:pt>
  </dgm:ptLst>
  <dgm:cxnLst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900" b="1" dirty="0"/>
            <a:t>Parameter Check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9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900" b="1"/>
        </a:p>
      </dgm:t>
    </dgm:pt>
    <dgm:pt modelId="{7CF11C6A-9EEE-48F1-BE46-33C644745B88}">
      <dgm:prSet phldrT="[Text]" custT="1"/>
      <dgm:spPr/>
      <dgm:t>
        <a:bodyPr/>
        <a:lstStyle/>
        <a:p>
          <a:r>
            <a:rPr lang="en-US" altLang="ko-KR" sz="900" b="1" dirty="0"/>
            <a:t>Error Check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9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900" b="1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2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1"/>
      <dgm:spPr/>
    </dgm:pt>
    <dgm:pt modelId="{2CD6B67C-3080-4A49-BD59-594F46EB6193}" type="pres">
      <dgm:prSet presAssocID="{AD4D935B-5074-42E5-B818-188EDCC4AC99}" presName="connectorText" presStyleLbl="sibTrans2D1" presStyleIdx="0" presStyleCnt="1"/>
      <dgm:spPr/>
    </dgm:pt>
    <dgm:pt modelId="{FC6E8171-81C9-43F8-A7BE-163779BFB3B6}" type="pres">
      <dgm:prSet presAssocID="{7CF11C6A-9EEE-48F1-BE46-33C644745B88}" presName="node" presStyleLbl="node1" presStyleIdx="1" presStyleCnt="2">
        <dgm:presLayoutVars>
          <dgm:bulletEnabled val="1"/>
        </dgm:presLayoutVars>
      </dgm:prSet>
      <dgm:spPr/>
    </dgm:pt>
  </dgm:ptLst>
  <dgm:cxnLst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03FBC69-46AE-4839-B9F3-6E4DE75CF237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A009244C-6A36-43AB-BAD5-0EC03F892932}">
      <dgm:prSet phldrT="[Text]" custT="1"/>
      <dgm:spPr>
        <a:solidFill>
          <a:srgbClr val="FFED99"/>
        </a:solidFill>
      </dgm:spPr>
      <dgm:t>
        <a:bodyPr/>
        <a:lstStyle/>
        <a:p>
          <a:r>
            <a:rPr lang="en-US" altLang="ko-KR" sz="900" b="1" dirty="0"/>
            <a:t>Parameter Check</a:t>
          </a:r>
        </a:p>
      </dgm:t>
    </dgm:pt>
    <dgm:pt modelId="{BA377C80-B713-44F5-A07C-945CFB414AA5}" type="parTrans" cxnId="{B783D683-EE9A-4168-BB82-272C2C23C2C0}">
      <dgm:prSet/>
      <dgm:spPr/>
      <dgm:t>
        <a:bodyPr/>
        <a:lstStyle/>
        <a:p>
          <a:endParaRPr lang="en-US" altLang="ko-KR" sz="900" b="1"/>
        </a:p>
      </dgm:t>
    </dgm:pt>
    <dgm:pt modelId="{AD4D935B-5074-42E5-B818-188EDCC4AC99}" type="sibTrans" cxnId="{B783D683-EE9A-4168-BB82-272C2C23C2C0}">
      <dgm:prSet custT="1"/>
      <dgm:spPr/>
      <dgm:t>
        <a:bodyPr/>
        <a:lstStyle/>
        <a:p>
          <a:endParaRPr lang="en-US" altLang="ko-KR" sz="900" b="1"/>
        </a:p>
      </dgm:t>
    </dgm:pt>
    <dgm:pt modelId="{7CF11C6A-9EEE-48F1-BE46-33C644745B88}">
      <dgm:prSet phldrT="[Text]" custT="1"/>
      <dgm:spPr/>
      <dgm:t>
        <a:bodyPr/>
        <a:lstStyle/>
        <a:p>
          <a:r>
            <a:rPr lang="en-US" altLang="ko-KR" sz="900" b="1" dirty="0"/>
            <a:t>Error Check</a:t>
          </a:r>
        </a:p>
      </dgm:t>
    </dgm:pt>
    <dgm:pt modelId="{7A0AD73B-0331-43F5-B711-818A820CA72D}" type="parTrans" cxnId="{B1CAFFF7-0C02-464F-8D35-519CCD2C25E4}">
      <dgm:prSet/>
      <dgm:spPr/>
      <dgm:t>
        <a:bodyPr/>
        <a:lstStyle/>
        <a:p>
          <a:endParaRPr lang="en-US" altLang="ko-KR" sz="900" b="1"/>
        </a:p>
      </dgm:t>
    </dgm:pt>
    <dgm:pt modelId="{E6BEC2C9-FFF6-4B5D-BDF7-85EE54B001A8}" type="sibTrans" cxnId="{B1CAFFF7-0C02-464F-8D35-519CCD2C25E4}">
      <dgm:prSet custT="1"/>
      <dgm:spPr/>
      <dgm:t>
        <a:bodyPr/>
        <a:lstStyle/>
        <a:p>
          <a:endParaRPr lang="en-US" altLang="ko-KR" sz="900" b="1"/>
        </a:p>
      </dgm:t>
    </dgm:pt>
    <dgm:pt modelId="{880531EA-EBA7-4B5C-A93E-80F0516A4815}" type="pres">
      <dgm:prSet presAssocID="{303FBC69-46AE-4839-B9F3-6E4DE75CF237}" presName="Name0" presStyleCnt="0">
        <dgm:presLayoutVars>
          <dgm:dir/>
          <dgm:resizeHandles val="exact"/>
        </dgm:presLayoutVars>
      </dgm:prSet>
      <dgm:spPr/>
    </dgm:pt>
    <dgm:pt modelId="{26023353-DCA7-483F-9A67-B3C815D6D543}" type="pres">
      <dgm:prSet presAssocID="{A009244C-6A36-43AB-BAD5-0EC03F892932}" presName="node" presStyleLbl="node1" presStyleIdx="0" presStyleCnt="2">
        <dgm:presLayoutVars>
          <dgm:bulletEnabled val="1"/>
        </dgm:presLayoutVars>
      </dgm:prSet>
      <dgm:spPr/>
    </dgm:pt>
    <dgm:pt modelId="{96D823F7-2A19-4C08-A271-52DFD6C45ECA}" type="pres">
      <dgm:prSet presAssocID="{AD4D935B-5074-42E5-B818-188EDCC4AC99}" presName="sibTrans" presStyleLbl="sibTrans2D1" presStyleIdx="0" presStyleCnt="1"/>
      <dgm:spPr/>
    </dgm:pt>
    <dgm:pt modelId="{2CD6B67C-3080-4A49-BD59-594F46EB6193}" type="pres">
      <dgm:prSet presAssocID="{AD4D935B-5074-42E5-B818-188EDCC4AC99}" presName="connectorText" presStyleLbl="sibTrans2D1" presStyleIdx="0" presStyleCnt="1"/>
      <dgm:spPr/>
    </dgm:pt>
    <dgm:pt modelId="{FC6E8171-81C9-43F8-A7BE-163779BFB3B6}" type="pres">
      <dgm:prSet presAssocID="{7CF11C6A-9EEE-48F1-BE46-33C644745B88}" presName="node" presStyleLbl="node1" presStyleIdx="1" presStyleCnt="2">
        <dgm:presLayoutVars>
          <dgm:bulletEnabled val="1"/>
        </dgm:presLayoutVars>
      </dgm:prSet>
      <dgm:spPr/>
    </dgm:pt>
  </dgm:ptLst>
  <dgm:cxnLst>
    <dgm:cxn modelId="{3E133753-6D21-46D6-9453-6DCBD5610290}" type="presOf" srcId="{303FBC69-46AE-4839-B9F3-6E4DE75CF237}" destId="{880531EA-EBA7-4B5C-A93E-80F0516A4815}" srcOrd="0" destOrd="0" presId="urn:microsoft.com/office/officeart/2005/8/layout/process1"/>
    <dgm:cxn modelId="{B783D683-EE9A-4168-BB82-272C2C23C2C0}" srcId="{303FBC69-46AE-4839-B9F3-6E4DE75CF237}" destId="{A009244C-6A36-43AB-BAD5-0EC03F892932}" srcOrd="0" destOrd="0" parTransId="{BA377C80-B713-44F5-A07C-945CFB414AA5}" sibTransId="{AD4D935B-5074-42E5-B818-188EDCC4AC99}"/>
    <dgm:cxn modelId="{303B68DB-D963-40A9-93B8-92CEFCAC4077}" type="presOf" srcId="{AD4D935B-5074-42E5-B818-188EDCC4AC99}" destId="{2CD6B67C-3080-4A49-BD59-594F46EB6193}" srcOrd="1" destOrd="0" presId="urn:microsoft.com/office/officeart/2005/8/layout/process1"/>
    <dgm:cxn modelId="{534A38DF-DE2A-4DB1-9736-96EE7FC2908E}" type="presOf" srcId="{7CF11C6A-9EEE-48F1-BE46-33C644745B88}" destId="{FC6E8171-81C9-43F8-A7BE-163779BFB3B6}" srcOrd="0" destOrd="0" presId="urn:microsoft.com/office/officeart/2005/8/layout/process1"/>
    <dgm:cxn modelId="{2631A1EA-2A9E-4DDD-ACF7-901FC77323CD}" type="presOf" srcId="{A009244C-6A36-43AB-BAD5-0EC03F892932}" destId="{26023353-DCA7-483F-9A67-B3C815D6D543}" srcOrd="0" destOrd="0" presId="urn:microsoft.com/office/officeart/2005/8/layout/process1"/>
    <dgm:cxn modelId="{B561E2EB-1936-4FE8-9EDA-D4E019E69EA3}" type="presOf" srcId="{AD4D935B-5074-42E5-B818-188EDCC4AC99}" destId="{96D823F7-2A19-4C08-A271-52DFD6C45ECA}" srcOrd="0" destOrd="0" presId="urn:microsoft.com/office/officeart/2005/8/layout/process1"/>
    <dgm:cxn modelId="{B1CAFFF7-0C02-464F-8D35-519CCD2C25E4}" srcId="{303FBC69-46AE-4839-B9F3-6E4DE75CF237}" destId="{7CF11C6A-9EEE-48F1-BE46-33C644745B88}" srcOrd="1" destOrd="0" parTransId="{7A0AD73B-0331-43F5-B711-818A820CA72D}" sibTransId="{E6BEC2C9-FFF6-4B5D-BDF7-85EE54B001A8}"/>
    <dgm:cxn modelId="{2864A6E0-C3A1-4736-AD5F-A731548827EC}" type="presParOf" srcId="{880531EA-EBA7-4B5C-A93E-80F0516A4815}" destId="{26023353-DCA7-483F-9A67-B3C815D6D543}" srcOrd="0" destOrd="0" presId="urn:microsoft.com/office/officeart/2005/8/layout/process1"/>
    <dgm:cxn modelId="{4DF29670-6031-4A74-AD53-14319E7905EA}" type="presParOf" srcId="{880531EA-EBA7-4B5C-A93E-80F0516A4815}" destId="{96D823F7-2A19-4C08-A271-52DFD6C45ECA}" srcOrd="1" destOrd="0" presId="urn:microsoft.com/office/officeart/2005/8/layout/process1"/>
    <dgm:cxn modelId="{73207D69-2EAC-4101-9DF8-D0D30D287DEC}" type="presParOf" srcId="{96D823F7-2A19-4C08-A271-52DFD6C45ECA}" destId="{2CD6B67C-3080-4A49-BD59-594F46EB6193}" srcOrd="0" destOrd="0" presId="urn:microsoft.com/office/officeart/2005/8/layout/process1"/>
    <dgm:cxn modelId="{62D36D9E-C9F3-4AEC-A168-169CA3D55CEC}" type="presParOf" srcId="{880531EA-EBA7-4B5C-A93E-80F0516A4815}" destId="{FC6E8171-81C9-43F8-A7BE-163779BFB3B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483" y="0"/>
          <a:ext cx="1030678" cy="3278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Parameter Check</a:t>
          </a:r>
        </a:p>
      </dsp:txBody>
      <dsp:txXfrm>
        <a:off x="10086" y="9603"/>
        <a:ext cx="1011472" cy="308679"/>
      </dsp:txXfrm>
    </dsp:sp>
    <dsp:sp modelId="{96D823F7-2A19-4C08-A271-52DFD6C45ECA}">
      <dsp:nvSpPr>
        <dsp:cNvPr id="0" name=""/>
        <dsp:cNvSpPr/>
      </dsp:nvSpPr>
      <dsp:spPr>
        <a:xfrm>
          <a:off x="1134229" y="36138"/>
          <a:ext cx="218503" cy="2556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900" b="1" kern="1200"/>
        </a:p>
      </dsp:txBody>
      <dsp:txXfrm>
        <a:off x="1134229" y="87260"/>
        <a:ext cx="152952" cy="153364"/>
      </dsp:txXfrm>
    </dsp:sp>
    <dsp:sp modelId="{FC6E8171-81C9-43F8-A7BE-163779BFB3B6}">
      <dsp:nvSpPr>
        <dsp:cNvPr id="0" name=""/>
        <dsp:cNvSpPr/>
      </dsp:nvSpPr>
      <dsp:spPr>
        <a:xfrm>
          <a:off x="1443433" y="0"/>
          <a:ext cx="1030678" cy="3278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Error Check</a:t>
          </a:r>
        </a:p>
      </dsp:txBody>
      <dsp:txXfrm>
        <a:off x="1453036" y="9603"/>
        <a:ext cx="1011472" cy="30867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483" y="0"/>
          <a:ext cx="1030678" cy="327885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Parameter Check</a:t>
          </a:r>
        </a:p>
      </dsp:txBody>
      <dsp:txXfrm>
        <a:off x="10086" y="9603"/>
        <a:ext cx="1011472" cy="308679"/>
      </dsp:txXfrm>
    </dsp:sp>
    <dsp:sp modelId="{96D823F7-2A19-4C08-A271-52DFD6C45ECA}">
      <dsp:nvSpPr>
        <dsp:cNvPr id="0" name=""/>
        <dsp:cNvSpPr/>
      </dsp:nvSpPr>
      <dsp:spPr>
        <a:xfrm>
          <a:off x="1134229" y="36138"/>
          <a:ext cx="218503" cy="2556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900" b="1" kern="1200"/>
        </a:p>
      </dsp:txBody>
      <dsp:txXfrm>
        <a:off x="1134229" y="87260"/>
        <a:ext cx="152952" cy="153364"/>
      </dsp:txXfrm>
    </dsp:sp>
    <dsp:sp modelId="{FC6E8171-81C9-43F8-A7BE-163779BFB3B6}">
      <dsp:nvSpPr>
        <dsp:cNvPr id="0" name=""/>
        <dsp:cNvSpPr/>
      </dsp:nvSpPr>
      <dsp:spPr>
        <a:xfrm>
          <a:off x="1443433" y="0"/>
          <a:ext cx="1030678" cy="3278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Error Check</a:t>
          </a:r>
        </a:p>
      </dsp:txBody>
      <dsp:txXfrm>
        <a:off x="1453036" y="9603"/>
        <a:ext cx="1011472" cy="30867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483" y="0"/>
          <a:ext cx="1030678" cy="3278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Parameter Check</a:t>
          </a:r>
        </a:p>
      </dsp:txBody>
      <dsp:txXfrm>
        <a:off x="10086" y="9603"/>
        <a:ext cx="1011472" cy="308679"/>
      </dsp:txXfrm>
    </dsp:sp>
    <dsp:sp modelId="{96D823F7-2A19-4C08-A271-52DFD6C45ECA}">
      <dsp:nvSpPr>
        <dsp:cNvPr id="0" name=""/>
        <dsp:cNvSpPr/>
      </dsp:nvSpPr>
      <dsp:spPr>
        <a:xfrm>
          <a:off x="1134229" y="36138"/>
          <a:ext cx="218503" cy="2556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900" b="1" kern="1200"/>
        </a:p>
      </dsp:txBody>
      <dsp:txXfrm>
        <a:off x="1134229" y="87260"/>
        <a:ext cx="152952" cy="153364"/>
      </dsp:txXfrm>
    </dsp:sp>
    <dsp:sp modelId="{FC6E8171-81C9-43F8-A7BE-163779BFB3B6}">
      <dsp:nvSpPr>
        <dsp:cNvPr id="0" name=""/>
        <dsp:cNvSpPr/>
      </dsp:nvSpPr>
      <dsp:spPr>
        <a:xfrm>
          <a:off x="1443433" y="0"/>
          <a:ext cx="1030678" cy="327885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Error Check</a:t>
          </a:r>
        </a:p>
      </dsp:txBody>
      <dsp:txXfrm>
        <a:off x="1453036" y="9603"/>
        <a:ext cx="1011472" cy="30867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483" y="0"/>
          <a:ext cx="1030678" cy="3278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Parameter Check</a:t>
          </a:r>
        </a:p>
      </dsp:txBody>
      <dsp:txXfrm>
        <a:off x="10086" y="9603"/>
        <a:ext cx="1011472" cy="308679"/>
      </dsp:txXfrm>
    </dsp:sp>
    <dsp:sp modelId="{96D823F7-2A19-4C08-A271-52DFD6C45ECA}">
      <dsp:nvSpPr>
        <dsp:cNvPr id="0" name=""/>
        <dsp:cNvSpPr/>
      </dsp:nvSpPr>
      <dsp:spPr>
        <a:xfrm>
          <a:off x="1134229" y="36138"/>
          <a:ext cx="218503" cy="2556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900" b="1" kern="1200"/>
        </a:p>
      </dsp:txBody>
      <dsp:txXfrm>
        <a:off x="1134229" y="87260"/>
        <a:ext cx="152952" cy="153364"/>
      </dsp:txXfrm>
    </dsp:sp>
    <dsp:sp modelId="{FC6E8171-81C9-43F8-A7BE-163779BFB3B6}">
      <dsp:nvSpPr>
        <dsp:cNvPr id="0" name=""/>
        <dsp:cNvSpPr/>
      </dsp:nvSpPr>
      <dsp:spPr>
        <a:xfrm>
          <a:off x="1443433" y="0"/>
          <a:ext cx="1030678" cy="327885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Error Check</a:t>
          </a:r>
        </a:p>
      </dsp:txBody>
      <dsp:txXfrm>
        <a:off x="1453036" y="9603"/>
        <a:ext cx="1011472" cy="30867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483" y="0"/>
          <a:ext cx="1030678" cy="3278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Parameter Check</a:t>
          </a:r>
        </a:p>
      </dsp:txBody>
      <dsp:txXfrm>
        <a:off x="10086" y="9603"/>
        <a:ext cx="1011472" cy="308679"/>
      </dsp:txXfrm>
    </dsp:sp>
    <dsp:sp modelId="{96D823F7-2A19-4C08-A271-52DFD6C45ECA}">
      <dsp:nvSpPr>
        <dsp:cNvPr id="0" name=""/>
        <dsp:cNvSpPr/>
      </dsp:nvSpPr>
      <dsp:spPr>
        <a:xfrm>
          <a:off x="1134229" y="36138"/>
          <a:ext cx="218503" cy="2556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900" b="1" kern="1200"/>
        </a:p>
      </dsp:txBody>
      <dsp:txXfrm>
        <a:off x="1134229" y="87260"/>
        <a:ext cx="152952" cy="153364"/>
      </dsp:txXfrm>
    </dsp:sp>
    <dsp:sp modelId="{FC6E8171-81C9-43F8-A7BE-163779BFB3B6}">
      <dsp:nvSpPr>
        <dsp:cNvPr id="0" name=""/>
        <dsp:cNvSpPr/>
      </dsp:nvSpPr>
      <dsp:spPr>
        <a:xfrm>
          <a:off x="1443433" y="0"/>
          <a:ext cx="1030678" cy="327885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Error Check</a:t>
          </a:r>
        </a:p>
      </dsp:txBody>
      <dsp:txXfrm>
        <a:off x="1453036" y="9603"/>
        <a:ext cx="1011472" cy="30867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483" y="0"/>
          <a:ext cx="1030678" cy="3278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Parameter Check</a:t>
          </a:r>
        </a:p>
      </dsp:txBody>
      <dsp:txXfrm>
        <a:off x="10086" y="9603"/>
        <a:ext cx="1011472" cy="308679"/>
      </dsp:txXfrm>
    </dsp:sp>
    <dsp:sp modelId="{96D823F7-2A19-4C08-A271-52DFD6C45ECA}">
      <dsp:nvSpPr>
        <dsp:cNvPr id="0" name=""/>
        <dsp:cNvSpPr/>
      </dsp:nvSpPr>
      <dsp:spPr>
        <a:xfrm>
          <a:off x="1134229" y="36138"/>
          <a:ext cx="218503" cy="2556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900" b="1" kern="1200"/>
        </a:p>
      </dsp:txBody>
      <dsp:txXfrm>
        <a:off x="1134229" y="87260"/>
        <a:ext cx="152952" cy="153364"/>
      </dsp:txXfrm>
    </dsp:sp>
    <dsp:sp modelId="{FC6E8171-81C9-43F8-A7BE-163779BFB3B6}">
      <dsp:nvSpPr>
        <dsp:cNvPr id="0" name=""/>
        <dsp:cNvSpPr/>
      </dsp:nvSpPr>
      <dsp:spPr>
        <a:xfrm>
          <a:off x="1443433" y="0"/>
          <a:ext cx="1030678" cy="327885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Error Check</a:t>
          </a:r>
        </a:p>
      </dsp:txBody>
      <dsp:txXfrm>
        <a:off x="1453036" y="9603"/>
        <a:ext cx="1011472" cy="30867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9B4ED-F7C0-416F-8339-08C9825CC9AE}">
      <dsp:nvSpPr>
        <dsp:cNvPr id="0" name=""/>
        <dsp:cNvSpPr/>
      </dsp:nvSpPr>
      <dsp:spPr>
        <a:xfrm>
          <a:off x="0" y="129790"/>
          <a:ext cx="7267572" cy="173053"/>
        </a:xfrm>
        <a:prstGeom prst="notchedRightArrow">
          <a:avLst/>
        </a:prstGeom>
        <a:solidFill>
          <a:srgbClr val="004098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90B94A-CE21-46AE-B499-3D5186AF2116}">
      <dsp:nvSpPr>
        <dsp:cNvPr id="0" name=""/>
        <dsp:cNvSpPr/>
      </dsp:nvSpPr>
      <dsp:spPr>
        <a:xfrm>
          <a:off x="79" y="0"/>
          <a:ext cx="3190563" cy="173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/>
            <a:t>JE</a:t>
          </a:r>
        </a:p>
      </dsp:txBody>
      <dsp:txXfrm>
        <a:off x="79" y="0"/>
        <a:ext cx="3190563" cy="173053"/>
      </dsp:txXfrm>
    </dsp:sp>
    <dsp:sp modelId="{4A955504-92B7-4A54-A0C1-A8A46824AAAD}">
      <dsp:nvSpPr>
        <dsp:cNvPr id="0" name=""/>
        <dsp:cNvSpPr/>
      </dsp:nvSpPr>
      <dsp:spPr>
        <a:xfrm>
          <a:off x="1573729" y="194685"/>
          <a:ext cx="43263" cy="4326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DCCFBC-7B26-453E-ABA9-3E8C68DA9DF7}">
      <dsp:nvSpPr>
        <dsp:cNvPr id="0" name=""/>
        <dsp:cNvSpPr/>
      </dsp:nvSpPr>
      <dsp:spPr>
        <a:xfrm>
          <a:off x="3350171" y="246879"/>
          <a:ext cx="3190563" cy="173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/>
            <a:t>TB</a:t>
          </a:r>
        </a:p>
      </dsp:txBody>
      <dsp:txXfrm>
        <a:off x="3350171" y="246879"/>
        <a:ext cx="3190563" cy="173053"/>
      </dsp:txXfrm>
    </dsp:sp>
    <dsp:sp modelId="{B5D14D47-DDD9-4D3B-9ED0-824501BE9B19}">
      <dsp:nvSpPr>
        <dsp:cNvPr id="0" name=""/>
        <dsp:cNvSpPr/>
      </dsp:nvSpPr>
      <dsp:spPr>
        <a:xfrm>
          <a:off x="4923821" y="194685"/>
          <a:ext cx="43263" cy="4326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4A00EE-4F34-4DD7-9277-04E0EE55419E}">
      <dsp:nvSpPr>
        <dsp:cNvPr id="0" name=""/>
        <dsp:cNvSpPr/>
      </dsp:nvSpPr>
      <dsp:spPr>
        <a:xfrm>
          <a:off x="0" y="129790"/>
          <a:ext cx="9068417" cy="173053"/>
        </a:xfrm>
        <a:prstGeom prst="notchedRightArrow">
          <a:avLst/>
        </a:prstGeom>
        <a:solidFill>
          <a:srgbClr val="004098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41C4183-411E-4542-BA25-1CAD1FD12518}">
      <dsp:nvSpPr>
        <dsp:cNvPr id="0" name=""/>
        <dsp:cNvSpPr/>
      </dsp:nvSpPr>
      <dsp:spPr>
        <a:xfrm>
          <a:off x="3985" y="0"/>
          <a:ext cx="2630195" cy="173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/>
            <a:t>Completeness</a:t>
          </a:r>
        </a:p>
      </dsp:txBody>
      <dsp:txXfrm>
        <a:off x="3985" y="0"/>
        <a:ext cx="2630195" cy="173053"/>
      </dsp:txXfrm>
    </dsp:sp>
    <dsp:sp modelId="{C9B8B830-4077-403C-A7D5-F4F60A3CAD97}">
      <dsp:nvSpPr>
        <dsp:cNvPr id="0" name=""/>
        <dsp:cNvSpPr/>
      </dsp:nvSpPr>
      <dsp:spPr>
        <a:xfrm>
          <a:off x="1297451" y="194685"/>
          <a:ext cx="43263" cy="4326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6097C3F-31CA-48EE-9FDB-BC14FE5389AF}">
      <dsp:nvSpPr>
        <dsp:cNvPr id="0" name=""/>
        <dsp:cNvSpPr/>
      </dsp:nvSpPr>
      <dsp:spPr>
        <a:xfrm>
          <a:off x="2765690" y="259580"/>
          <a:ext cx="2630195" cy="173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/>
            <a:t>    CoA Mapping</a:t>
          </a:r>
        </a:p>
      </dsp:txBody>
      <dsp:txXfrm>
        <a:off x="2765690" y="259580"/>
        <a:ext cx="2630195" cy="173053"/>
      </dsp:txXfrm>
    </dsp:sp>
    <dsp:sp modelId="{CD03E790-CE38-4B20-9606-57F24457036D}">
      <dsp:nvSpPr>
        <dsp:cNvPr id="0" name=""/>
        <dsp:cNvSpPr/>
      </dsp:nvSpPr>
      <dsp:spPr>
        <a:xfrm>
          <a:off x="4059155" y="194685"/>
          <a:ext cx="43263" cy="4326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BF59B8-B859-4B6F-9E15-28A118E7F899}">
      <dsp:nvSpPr>
        <dsp:cNvPr id="0" name=""/>
        <dsp:cNvSpPr/>
      </dsp:nvSpPr>
      <dsp:spPr>
        <a:xfrm>
          <a:off x="5527394" y="0"/>
          <a:ext cx="2630195" cy="173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/>
            <a:t>Master (Dimension Table)</a:t>
          </a:r>
        </a:p>
      </dsp:txBody>
      <dsp:txXfrm>
        <a:off x="5527394" y="0"/>
        <a:ext cx="2630195" cy="173053"/>
      </dsp:txXfrm>
    </dsp:sp>
    <dsp:sp modelId="{356ACBF0-9B94-47A6-910B-3DBE77E2DDA7}">
      <dsp:nvSpPr>
        <dsp:cNvPr id="0" name=""/>
        <dsp:cNvSpPr/>
      </dsp:nvSpPr>
      <dsp:spPr>
        <a:xfrm>
          <a:off x="6820860" y="194685"/>
          <a:ext cx="43263" cy="4326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5488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JE </a:t>
          </a:r>
        </a:p>
      </dsp:txBody>
      <dsp:txXfrm>
        <a:off x="16981" y="11493"/>
        <a:ext cx="827375" cy="369408"/>
      </dsp:txXfrm>
    </dsp:sp>
    <dsp:sp modelId="{96D823F7-2A19-4C08-A271-52DFD6C45ECA}">
      <dsp:nvSpPr>
        <dsp:cNvPr id="0" name=""/>
        <dsp:cNvSpPr/>
      </dsp:nvSpPr>
      <dsp:spPr>
        <a:xfrm>
          <a:off x="94088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940886" y="132930"/>
        <a:ext cx="126193" cy="126533"/>
      </dsp:txXfrm>
    </dsp:sp>
    <dsp:sp modelId="{FC6E8171-81C9-43F8-A7BE-163779BFB3B6}">
      <dsp:nvSpPr>
        <dsp:cNvPr id="0" name=""/>
        <dsp:cNvSpPr/>
      </dsp:nvSpPr>
      <dsp:spPr>
        <a:xfrm>
          <a:off x="119599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TB</a:t>
          </a:r>
        </a:p>
      </dsp:txBody>
      <dsp:txXfrm>
        <a:off x="1207488" y="11493"/>
        <a:ext cx="827375" cy="369408"/>
      </dsp:txXfrm>
    </dsp:sp>
    <dsp:sp modelId="{BFA53198-F153-423F-BBB5-B0FFD3A94494}">
      <dsp:nvSpPr>
        <dsp:cNvPr id="0" name=""/>
        <dsp:cNvSpPr/>
      </dsp:nvSpPr>
      <dsp:spPr>
        <a:xfrm>
          <a:off x="2131393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2131393" y="132930"/>
        <a:ext cx="126193" cy="126533"/>
      </dsp:txXfrm>
    </dsp:sp>
    <dsp:sp modelId="{E7C5ADDB-AC26-4A14-AE5C-9797C2C97A48}">
      <dsp:nvSpPr>
        <dsp:cNvPr id="0" name=""/>
        <dsp:cNvSpPr/>
      </dsp:nvSpPr>
      <dsp:spPr>
        <a:xfrm>
          <a:off x="2386502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Completeness</a:t>
          </a:r>
        </a:p>
      </dsp:txBody>
      <dsp:txXfrm>
        <a:off x="2397995" y="11493"/>
        <a:ext cx="827375" cy="369408"/>
      </dsp:txXfrm>
    </dsp:sp>
    <dsp:sp modelId="{95EBC3BF-BE6F-4BCE-9FA7-CA6381F9AAA6}">
      <dsp:nvSpPr>
        <dsp:cNvPr id="0" name=""/>
        <dsp:cNvSpPr/>
      </dsp:nvSpPr>
      <dsp:spPr>
        <a:xfrm>
          <a:off x="3321900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3321900" y="132930"/>
        <a:ext cx="126193" cy="126533"/>
      </dsp:txXfrm>
    </dsp:sp>
    <dsp:sp modelId="{D16A7912-35BB-491B-977B-0494238A2133}">
      <dsp:nvSpPr>
        <dsp:cNvPr id="0" name=""/>
        <dsp:cNvSpPr/>
      </dsp:nvSpPr>
      <dsp:spPr>
        <a:xfrm>
          <a:off x="3577008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CoA Mapping</a:t>
          </a:r>
        </a:p>
      </dsp:txBody>
      <dsp:txXfrm>
        <a:off x="3588501" y="11493"/>
        <a:ext cx="827375" cy="369408"/>
      </dsp:txXfrm>
    </dsp:sp>
    <dsp:sp modelId="{E086CF9C-AF03-4A8F-94CE-6A9100728178}">
      <dsp:nvSpPr>
        <dsp:cNvPr id="0" name=""/>
        <dsp:cNvSpPr/>
      </dsp:nvSpPr>
      <dsp:spPr>
        <a:xfrm>
          <a:off x="451240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4512406" y="132930"/>
        <a:ext cx="126193" cy="126533"/>
      </dsp:txXfrm>
    </dsp:sp>
    <dsp:sp modelId="{2D58DCE1-D3AA-45EB-A628-2E8CFBFE7629}">
      <dsp:nvSpPr>
        <dsp:cNvPr id="0" name=""/>
        <dsp:cNvSpPr/>
      </dsp:nvSpPr>
      <dsp:spPr>
        <a:xfrm>
          <a:off x="476751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Master (Dimension Table)</a:t>
          </a:r>
        </a:p>
      </dsp:txBody>
      <dsp:txXfrm>
        <a:off x="4779008" y="11493"/>
        <a:ext cx="827375" cy="36940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5488" y="0"/>
          <a:ext cx="85036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JE </a:t>
          </a:r>
        </a:p>
      </dsp:txBody>
      <dsp:txXfrm>
        <a:off x="16981" y="11493"/>
        <a:ext cx="827375" cy="369408"/>
      </dsp:txXfrm>
    </dsp:sp>
    <dsp:sp modelId="{96D823F7-2A19-4C08-A271-52DFD6C45ECA}">
      <dsp:nvSpPr>
        <dsp:cNvPr id="0" name=""/>
        <dsp:cNvSpPr/>
      </dsp:nvSpPr>
      <dsp:spPr>
        <a:xfrm>
          <a:off x="94088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940886" y="132930"/>
        <a:ext cx="126193" cy="126533"/>
      </dsp:txXfrm>
    </dsp:sp>
    <dsp:sp modelId="{FC6E8171-81C9-43F8-A7BE-163779BFB3B6}">
      <dsp:nvSpPr>
        <dsp:cNvPr id="0" name=""/>
        <dsp:cNvSpPr/>
      </dsp:nvSpPr>
      <dsp:spPr>
        <a:xfrm>
          <a:off x="119599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TB</a:t>
          </a:r>
        </a:p>
      </dsp:txBody>
      <dsp:txXfrm>
        <a:off x="1207488" y="11493"/>
        <a:ext cx="827375" cy="369408"/>
      </dsp:txXfrm>
    </dsp:sp>
    <dsp:sp modelId="{BFA53198-F153-423F-BBB5-B0FFD3A94494}">
      <dsp:nvSpPr>
        <dsp:cNvPr id="0" name=""/>
        <dsp:cNvSpPr/>
      </dsp:nvSpPr>
      <dsp:spPr>
        <a:xfrm>
          <a:off x="2131393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2131393" y="132930"/>
        <a:ext cx="126193" cy="126533"/>
      </dsp:txXfrm>
    </dsp:sp>
    <dsp:sp modelId="{E7C5ADDB-AC26-4A14-AE5C-9797C2C97A48}">
      <dsp:nvSpPr>
        <dsp:cNvPr id="0" name=""/>
        <dsp:cNvSpPr/>
      </dsp:nvSpPr>
      <dsp:spPr>
        <a:xfrm>
          <a:off x="2386502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Completeness</a:t>
          </a:r>
        </a:p>
      </dsp:txBody>
      <dsp:txXfrm>
        <a:off x="2397995" y="11493"/>
        <a:ext cx="827375" cy="369408"/>
      </dsp:txXfrm>
    </dsp:sp>
    <dsp:sp modelId="{95EBC3BF-BE6F-4BCE-9FA7-CA6381F9AAA6}">
      <dsp:nvSpPr>
        <dsp:cNvPr id="0" name=""/>
        <dsp:cNvSpPr/>
      </dsp:nvSpPr>
      <dsp:spPr>
        <a:xfrm>
          <a:off x="3321900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3321900" y="132930"/>
        <a:ext cx="126193" cy="126533"/>
      </dsp:txXfrm>
    </dsp:sp>
    <dsp:sp modelId="{D16A7912-35BB-491B-977B-0494238A2133}">
      <dsp:nvSpPr>
        <dsp:cNvPr id="0" name=""/>
        <dsp:cNvSpPr/>
      </dsp:nvSpPr>
      <dsp:spPr>
        <a:xfrm>
          <a:off x="3577008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CoA Mapping</a:t>
          </a:r>
        </a:p>
      </dsp:txBody>
      <dsp:txXfrm>
        <a:off x="3588501" y="11493"/>
        <a:ext cx="827375" cy="369408"/>
      </dsp:txXfrm>
    </dsp:sp>
    <dsp:sp modelId="{E086CF9C-AF03-4A8F-94CE-6A9100728178}">
      <dsp:nvSpPr>
        <dsp:cNvPr id="0" name=""/>
        <dsp:cNvSpPr/>
      </dsp:nvSpPr>
      <dsp:spPr>
        <a:xfrm>
          <a:off x="451240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4512406" y="132930"/>
        <a:ext cx="126193" cy="126533"/>
      </dsp:txXfrm>
    </dsp:sp>
    <dsp:sp modelId="{2D58DCE1-D3AA-45EB-A628-2E8CFBFE7629}">
      <dsp:nvSpPr>
        <dsp:cNvPr id="0" name=""/>
        <dsp:cNvSpPr/>
      </dsp:nvSpPr>
      <dsp:spPr>
        <a:xfrm>
          <a:off x="476751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Master (Dimension Table)</a:t>
          </a:r>
        </a:p>
      </dsp:txBody>
      <dsp:txXfrm>
        <a:off x="4779008" y="11493"/>
        <a:ext cx="827375" cy="36940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5488" y="0"/>
          <a:ext cx="85036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JE </a:t>
          </a:r>
        </a:p>
      </dsp:txBody>
      <dsp:txXfrm>
        <a:off x="16981" y="11493"/>
        <a:ext cx="827375" cy="369408"/>
      </dsp:txXfrm>
    </dsp:sp>
    <dsp:sp modelId="{96D823F7-2A19-4C08-A271-52DFD6C45ECA}">
      <dsp:nvSpPr>
        <dsp:cNvPr id="0" name=""/>
        <dsp:cNvSpPr/>
      </dsp:nvSpPr>
      <dsp:spPr>
        <a:xfrm>
          <a:off x="94088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940886" y="132930"/>
        <a:ext cx="126193" cy="126533"/>
      </dsp:txXfrm>
    </dsp:sp>
    <dsp:sp modelId="{FC6E8171-81C9-43F8-A7BE-163779BFB3B6}">
      <dsp:nvSpPr>
        <dsp:cNvPr id="0" name=""/>
        <dsp:cNvSpPr/>
      </dsp:nvSpPr>
      <dsp:spPr>
        <a:xfrm>
          <a:off x="119599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TB</a:t>
          </a:r>
        </a:p>
      </dsp:txBody>
      <dsp:txXfrm>
        <a:off x="1207488" y="11493"/>
        <a:ext cx="827375" cy="369408"/>
      </dsp:txXfrm>
    </dsp:sp>
    <dsp:sp modelId="{BFA53198-F153-423F-BBB5-B0FFD3A94494}">
      <dsp:nvSpPr>
        <dsp:cNvPr id="0" name=""/>
        <dsp:cNvSpPr/>
      </dsp:nvSpPr>
      <dsp:spPr>
        <a:xfrm>
          <a:off x="2131393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2131393" y="132930"/>
        <a:ext cx="126193" cy="126533"/>
      </dsp:txXfrm>
    </dsp:sp>
    <dsp:sp modelId="{E7C5ADDB-AC26-4A14-AE5C-9797C2C97A48}">
      <dsp:nvSpPr>
        <dsp:cNvPr id="0" name=""/>
        <dsp:cNvSpPr/>
      </dsp:nvSpPr>
      <dsp:spPr>
        <a:xfrm>
          <a:off x="2386502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Completeness</a:t>
          </a:r>
        </a:p>
      </dsp:txBody>
      <dsp:txXfrm>
        <a:off x="2397995" y="11493"/>
        <a:ext cx="827375" cy="369408"/>
      </dsp:txXfrm>
    </dsp:sp>
    <dsp:sp modelId="{95EBC3BF-BE6F-4BCE-9FA7-CA6381F9AAA6}">
      <dsp:nvSpPr>
        <dsp:cNvPr id="0" name=""/>
        <dsp:cNvSpPr/>
      </dsp:nvSpPr>
      <dsp:spPr>
        <a:xfrm>
          <a:off x="3321900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3321900" y="132930"/>
        <a:ext cx="126193" cy="126533"/>
      </dsp:txXfrm>
    </dsp:sp>
    <dsp:sp modelId="{D16A7912-35BB-491B-977B-0494238A2133}">
      <dsp:nvSpPr>
        <dsp:cNvPr id="0" name=""/>
        <dsp:cNvSpPr/>
      </dsp:nvSpPr>
      <dsp:spPr>
        <a:xfrm>
          <a:off x="3577008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CoA Mapping</a:t>
          </a:r>
        </a:p>
      </dsp:txBody>
      <dsp:txXfrm>
        <a:off x="3588501" y="11493"/>
        <a:ext cx="827375" cy="369408"/>
      </dsp:txXfrm>
    </dsp:sp>
    <dsp:sp modelId="{E086CF9C-AF03-4A8F-94CE-6A9100728178}">
      <dsp:nvSpPr>
        <dsp:cNvPr id="0" name=""/>
        <dsp:cNvSpPr/>
      </dsp:nvSpPr>
      <dsp:spPr>
        <a:xfrm>
          <a:off x="451240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4512406" y="132930"/>
        <a:ext cx="126193" cy="126533"/>
      </dsp:txXfrm>
    </dsp:sp>
    <dsp:sp modelId="{2D58DCE1-D3AA-45EB-A628-2E8CFBFE7629}">
      <dsp:nvSpPr>
        <dsp:cNvPr id="0" name=""/>
        <dsp:cNvSpPr/>
      </dsp:nvSpPr>
      <dsp:spPr>
        <a:xfrm>
          <a:off x="476751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Master (Dimension Table)</a:t>
          </a:r>
        </a:p>
      </dsp:txBody>
      <dsp:txXfrm>
        <a:off x="4779008" y="11493"/>
        <a:ext cx="827375" cy="3694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6627" y="0"/>
          <a:ext cx="1026809" cy="3278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JE</a:t>
          </a:r>
        </a:p>
      </dsp:txBody>
      <dsp:txXfrm>
        <a:off x="16230" y="9603"/>
        <a:ext cx="1007603" cy="308679"/>
      </dsp:txXfrm>
    </dsp:sp>
    <dsp:sp modelId="{96D823F7-2A19-4C08-A271-52DFD6C45ECA}">
      <dsp:nvSpPr>
        <dsp:cNvPr id="0" name=""/>
        <dsp:cNvSpPr/>
      </dsp:nvSpPr>
      <dsp:spPr>
        <a:xfrm>
          <a:off x="1136118" y="36618"/>
          <a:ext cx="217683" cy="25464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900" b="1" kern="1200"/>
        </a:p>
      </dsp:txBody>
      <dsp:txXfrm>
        <a:off x="1136118" y="87548"/>
        <a:ext cx="152378" cy="152788"/>
      </dsp:txXfrm>
    </dsp:sp>
    <dsp:sp modelId="{BB4D3005-7398-4B7E-8A24-060804EA3880}">
      <dsp:nvSpPr>
        <dsp:cNvPr id="0" name=""/>
        <dsp:cNvSpPr/>
      </dsp:nvSpPr>
      <dsp:spPr>
        <a:xfrm>
          <a:off x="1444161" y="0"/>
          <a:ext cx="1026809" cy="3278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TB</a:t>
          </a:r>
        </a:p>
      </dsp:txBody>
      <dsp:txXfrm>
        <a:off x="1453764" y="9603"/>
        <a:ext cx="1007603" cy="308679"/>
      </dsp:txXfrm>
    </dsp:sp>
    <dsp:sp modelId="{7FD6C247-0B1B-4157-AA8C-51CE4157DE30}">
      <dsp:nvSpPr>
        <dsp:cNvPr id="0" name=""/>
        <dsp:cNvSpPr/>
      </dsp:nvSpPr>
      <dsp:spPr>
        <a:xfrm>
          <a:off x="2573651" y="36618"/>
          <a:ext cx="217683" cy="25464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2573651" y="87548"/>
        <a:ext cx="152378" cy="152788"/>
      </dsp:txXfrm>
    </dsp:sp>
    <dsp:sp modelId="{79767175-1730-4BEF-A158-1BEED792641D}">
      <dsp:nvSpPr>
        <dsp:cNvPr id="0" name=""/>
        <dsp:cNvSpPr/>
      </dsp:nvSpPr>
      <dsp:spPr>
        <a:xfrm>
          <a:off x="2881694" y="0"/>
          <a:ext cx="1026809" cy="3278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Completeness Check</a:t>
          </a:r>
        </a:p>
      </dsp:txBody>
      <dsp:txXfrm>
        <a:off x="2891297" y="9603"/>
        <a:ext cx="1007603" cy="308679"/>
      </dsp:txXfrm>
    </dsp:sp>
    <dsp:sp modelId="{7A36A6D1-26DF-4FA4-83B0-88F03ACCC7DC}">
      <dsp:nvSpPr>
        <dsp:cNvPr id="0" name=""/>
        <dsp:cNvSpPr/>
      </dsp:nvSpPr>
      <dsp:spPr>
        <a:xfrm>
          <a:off x="4011185" y="36618"/>
          <a:ext cx="217683" cy="25464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4011185" y="87548"/>
        <a:ext cx="152378" cy="152788"/>
      </dsp:txXfrm>
    </dsp:sp>
    <dsp:sp modelId="{2D58DCE1-D3AA-45EB-A628-2E8CFBFE7629}">
      <dsp:nvSpPr>
        <dsp:cNvPr id="0" name=""/>
        <dsp:cNvSpPr/>
      </dsp:nvSpPr>
      <dsp:spPr>
        <a:xfrm>
          <a:off x="4319228" y="0"/>
          <a:ext cx="1026809" cy="3278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CoA Mapping</a:t>
          </a:r>
        </a:p>
      </dsp:txBody>
      <dsp:txXfrm>
        <a:off x="4328831" y="9603"/>
        <a:ext cx="1007603" cy="308679"/>
      </dsp:txXfrm>
    </dsp:sp>
    <dsp:sp modelId="{8BEA90E9-B3F2-461F-9CAB-C2041DA89F86}">
      <dsp:nvSpPr>
        <dsp:cNvPr id="0" name=""/>
        <dsp:cNvSpPr/>
      </dsp:nvSpPr>
      <dsp:spPr>
        <a:xfrm>
          <a:off x="5448718" y="36618"/>
          <a:ext cx="217683" cy="25464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b="1" kern="1200"/>
        </a:p>
      </dsp:txBody>
      <dsp:txXfrm>
        <a:off x="5448718" y="87548"/>
        <a:ext cx="152378" cy="152788"/>
      </dsp:txXfrm>
    </dsp:sp>
    <dsp:sp modelId="{3514A4D1-BA0F-477B-A063-72C452911ABF}">
      <dsp:nvSpPr>
        <dsp:cNvPr id="0" name=""/>
        <dsp:cNvSpPr/>
      </dsp:nvSpPr>
      <dsp:spPr>
        <a:xfrm>
          <a:off x="5756761" y="0"/>
          <a:ext cx="1026809" cy="3278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Master  (Dimension Table)</a:t>
          </a:r>
        </a:p>
      </dsp:txBody>
      <dsp:txXfrm>
        <a:off x="5766364" y="9603"/>
        <a:ext cx="1007603" cy="30867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5488" y="0"/>
          <a:ext cx="85036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JE </a:t>
          </a:r>
        </a:p>
      </dsp:txBody>
      <dsp:txXfrm>
        <a:off x="16981" y="11493"/>
        <a:ext cx="827375" cy="369408"/>
      </dsp:txXfrm>
    </dsp:sp>
    <dsp:sp modelId="{96D823F7-2A19-4C08-A271-52DFD6C45ECA}">
      <dsp:nvSpPr>
        <dsp:cNvPr id="0" name=""/>
        <dsp:cNvSpPr/>
      </dsp:nvSpPr>
      <dsp:spPr>
        <a:xfrm>
          <a:off x="94088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940886" y="132930"/>
        <a:ext cx="126193" cy="126533"/>
      </dsp:txXfrm>
    </dsp:sp>
    <dsp:sp modelId="{FC6E8171-81C9-43F8-A7BE-163779BFB3B6}">
      <dsp:nvSpPr>
        <dsp:cNvPr id="0" name=""/>
        <dsp:cNvSpPr/>
      </dsp:nvSpPr>
      <dsp:spPr>
        <a:xfrm>
          <a:off x="119599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TB</a:t>
          </a:r>
        </a:p>
      </dsp:txBody>
      <dsp:txXfrm>
        <a:off x="1207488" y="11493"/>
        <a:ext cx="827375" cy="369408"/>
      </dsp:txXfrm>
    </dsp:sp>
    <dsp:sp modelId="{BFA53198-F153-423F-BBB5-B0FFD3A94494}">
      <dsp:nvSpPr>
        <dsp:cNvPr id="0" name=""/>
        <dsp:cNvSpPr/>
      </dsp:nvSpPr>
      <dsp:spPr>
        <a:xfrm>
          <a:off x="2131393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2131393" y="132930"/>
        <a:ext cx="126193" cy="126533"/>
      </dsp:txXfrm>
    </dsp:sp>
    <dsp:sp modelId="{E7C5ADDB-AC26-4A14-AE5C-9797C2C97A48}">
      <dsp:nvSpPr>
        <dsp:cNvPr id="0" name=""/>
        <dsp:cNvSpPr/>
      </dsp:nvSpPr>
      <dsp:spPr>
        <a:xfrm>
          <a:off x="2386502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Completeness</a:t>
          </a:r>
        </a:p>
      </dsp:txBody>
      <dsp:txXfrm>
        <a:off x="2397995" y="11493"/>
        <a:ext cx="827375" cy="369408"/>
      </dsp:txXfrm>
    </dsp:sp>
    <dsp:sp modelId="{95EBC3BF-BE6F-4BCE-9FA7-CA6381F9AAA6}">
      <dsp:nvSpPr>
        <dsp:cNvPr id="0" name=""/>
        <dsp:cNvSpPr/>
      </dsp:nvSpPr>
      <dsp:spPr>
        <a:xfrm>
          <a:off x="3321900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3321900" y="132930"/>
        <a:ext cx="126193" cy="126533"/>
      </dsp:txXfrm>
    </dsp:sp>
    <dsp:sp modelId="{D16A7912-35BB-491B-977B-0494238A2133}">
      <dsp:nvSpPr>
        <dsp:cNvPr id="0" name=""/>
        <dsp:cNvSpPr/>
      </dsp:nvSpPr>
      <dsp:spPr>
        <a:xfrm>
          <a:off x="3577008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CoA Mapping</a:t>
          </a:r>
        </a:p>
      </dsp:txBody>
      <dsp:txXfrm>
        <a:off x="3588501" y="11493"/>
        <a:ext cx="827375" cy="369408"/>
      </dsp:txXfrm>
    </dsp:sp>
    <dsp:sp modelId="{E086CF9C-AF03-4A8F-94CE-6A9100728178}">
      <dsp:nvSpPr>
        <dsp:cNvPr id="0" name=""/>
        <dsp:cNvSpPr/>
      </dsp:nvSpPr>
      <dsp:spPr>
        <a:xfrm>
          <a:off x="451240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4512406" y="132930"/>
        <a:ext cx="126193" cy="126533"/>
      </dsp:txXfrm>
    </dsp:sp>
    <dsp:sp modelId="{2D58DCE1-D3AA-45EB-A628-2E8CFBFE7629}">
      <dsp:nvSpPr>
        <dsp:cNvPr id="0" name=""/>
        <dsp:cNvSpPr/>
      </dsp:nvSpPr>
      <dsp:spPr>
        <a:xfrm>
          <a:off x="476751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Master (Dimension Table)</a:t>
          </a:r>
        </a:p>
      </dsp:txBody>
      <dsp:txXfrm>
        <a:off x="4779008" y="11493"/>
        <a:ext cx="827375" cy="36940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5488" y="0"/>
          <a:ext cx="85036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JE </a:t>
          </a:r>
        </a:p>
      </dsp:txBody>
      <dsp:txXfrm>
        <a:off x="16981" y="11493"/>
        <a:ext cx="827375" cy="369408"/>
      </dsp:txXfrm>
    </dsp:sp>
    <dsp:sp modelId="{96D823F7-2A19-4C08-A271-52DFD6C45ECA}">
      <dsp:nvSpPr>
        <dsp:cNvPr id="0" name=""/>
        <dsp:cNvSpPr/>
      </dsp:nvSpPr>
      <dsp:spPr>
        <a:xfrm>
          <a:off x="94088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940886" y="132930"/>
        <a:ext cx="126193" cy="126533"/>
      </dsp:txXfrm>
    </dsp:sp>
    <dsp:sp modelId="{FC6E8171-81C9-43F8-A7BE-163779BFB3B6}">
      <dsp:nvSpPr>
        <dsp:cNvPr id="0" name=""/>
        <dsp:cNvSpPr/>
      </dsp:nvSpPr>
      <dsp:spPr>
        <a:xfrm>
          <a:off x="119599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TB</a:t>
          </a:r>
        </a:p>
      </dsp:txBody>
      <dsp:txXfrm>
        <a:off x="1207488" y="11493"/>
        <a:ext cx="827375" cy="369408"/>
      </dsp:txXfrm>
    </dsp:sp>
    <dsp:sp modelId="{BFA53198-F153-423F-BBB5-B0FFD3A94494}">
      <dsp:nvSpPr>
        <dsp:cNvPr id="0" name=""/>
        <dsp:cNvSpPr/>
      </dsp:nvSpPr>
      <dsp:spPr>
        <a:xfrm>
          <a:off x="2131393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2131393" y="132930"/>
        <a:ext cx="126193" cy="126533"/>
      </dsp:txXfrm>
    </dsp:sp>
    <dsp:sp modelId="{E7C5ADDB-AC26-4A14-AE5C-9797C2C97A48}">
      <dsp:nvSpPr>
        <dsp:cNvPr id="0" name=""/>
        <dsp:cNvSpPr/>
      </dsp:nvSpPr>
      <dsp:spPr>
        <a:xfrm>
          <a:off x="2386502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Completeness</a:t>
          </a:r>
        </a:p>
      </dsp:txBody>
      <dsp:txXfrm>
        <a:off x="2397995" y="11493"/>
        <a:ext cx="827375" cy="369408"/>
      </dsp:txXfrm>
    </dsp:sp>
    <dsp:sp modelId="{95EBC3BF-BE6F-4BCE-9FA7-CA6381F9AAA6}">
      <dsp:nvSpPr>
        <dsp:cNvPr id="0" name=""/>
        <dsp:cNvSpPr/>
      </dsp:nvSpPr>
      <dsp:spPr>
        <a:xfrm>
          <a:off x="3321900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3321900" y="132930"/>
        <a:ext cx="126193" cy="126533"/>
      </dsp:txXfrm>
    </dsp:sp>
    <dsp:sp modelId="{D16A7912-35BB-491B-977B-0494238A2133}">
      <dsp:nvSpPr>
        <dsp:cNvPr id="0" name=""/>
        <dsp:cNvSpPr/>
      </dsp:nvSpPr>
      <dsp:spPr>
        <a:xfrm>
          <a:off x="3577008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CoA Mapping</a:t>
          </a:r>
        </a:p>
      </dsp:txBody>
      <dsp:txXfrm>
        <a:off x="3588501" y="11493"/>
        <a:ext cx="827375" cy="369408"/>
      </dsp:txXfrm>
    </dsp:sp>
    <dsp:sp modelId="{E086CF9C-AF03-4A8F-94CE-6A9100728178}">
      <dsp:nvSpPr>
        <dsp:cNvPr id="0" name=""/>
        <dsp:cNvSpPr/>
      </dsp:nvSpPr>
      <dsp:spPr>
        <a:xfrm>
          <a:off x="451240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4512406" y="132930"/>
        <a:ext cx="126193" cy="126533"/>
      </dsp:txXfrm>
    </dsp:sp>
    <dsp:sp modelId="{2D58DCE1-D3AA-45EB-A628-2E8CFBFE7629}">
      <dsp:nvSpPr>
        <dsp:cNvPr id="0" name=""/>
        <dsp:cNvSpPr/>
      </dsp:nvSpPr>
      <dsp:spPr>
        <a:xfrm>
          <a:off x="476751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Master (Dimension Table)</a:t>
          </a:r>
        </a:p>
      </dsp:txBody>
      <dsp:txXfrm>
        <a:off x="4779008" y="11493"/>
        <a:ext cx="827375" cy="36940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5488" y="0"/>
          <a:ext cx="85036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JE </a:t>
          </a:r>
        </a:p>
      </dsp:txBody>
      <dsp:txXfrm>
        <a:off x="16981" y="11493"/>
        <a:ext cx="827375" cy="369408"/>
      </dsp:txXfrm>
    </dsp:sp>
    <dsp:sp modelId="{96D823F7-2A19-4C08-A271-52DFD6C45ECA}">
      <dsp:nvSpPr>
        <dsp:cNvPr id="0" name=""/>
        <dsp:cNvSpPr/>
      </dsp:nvSpPr>
      <dsp:spPr>
        <a:xfrm>
          <a:off x="94088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940886" y="132930"/>
        <a:ext cx="126193" cy="126533"/>
      </dsp:txXfrm>
    </dsp:sp>
    <dsp:sp modelId="{FC6E8171-81C9-43F8-A7BE-163779BFB3B6}">
      <dsp:nvSpPr>
        <dsp:cNvPr id="0" name=""/>
        <dsp:cNvSpPr/>
      </dsp:nvSpPr>
      <dsp:spPr>
        <a:xfrm>
          <a:off x="119599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TB</a:t>
          </a:r>
        </a:p>
      </dsp:txBody>
      <dsp:txXfrm>
        <a:off x="1207488" y="11493"/>
        <a:ext cx="827375" cy="369408"/>
      </dsp:txXfrm>
    </dsp:sp>
    <dsp:sp modelId="{BFA53198-F153-423F-BBB5-B0FFD3A94494}">
      <dsp:nvSpPr>
        <dsp:cNvPr id="0" name=""/>
        <dsp:cNvSpPr/>
      </dsp:nvSpPr>
      <dsp:spPr>
        <a:xfrm>
          <a:off x="2131393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2131393" y="132930"/>
        <a:ext cx="126193" cy="126533"/>
      </dsp:txXfrm>
    </dsp:sp>
    <dsp:sp modelId="{E7C5ADDB-AC26-4A14-AE5C-9797C2C97A48}">
      <dsp:nvSpPr>
        <dsp:cNvPr id="0" name=""/>
        <dsp:cNvSpPr/>
      </dsp:nvSpPr>
      <dsp:spPr>
        <a:xfrm>
          <a:off x="2386502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Completeness</a:t>
          </a:r>
        </a:p>
      </dsp:txBody>
      <dsp:txXfrm>
        <a:off x="2397995" y="11493"/>
        <a:ext cx="827375" cy="369408"/>
      </dsp:txXfrm>
    </dsp:sp>
    <dsp:sp modelId="{95EBC3BF-BE6F-4BCE-9FA7-CA6381F9AAA6}">
      <dsp:nvSpPr>
        <dsp:cNvPr id="0" name=""/>
        <dsp:cNvSpPr/>
      </dsp:nvSpPr>
      <dsp:spPr>
        <a:xfrm>
          <a:off x="3321900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3321900" y="132930"/>
        <a:ext cx="126193" cy="126533"/>
      </dsp:txXfrm>
    </dsp:sp>
    <dsp:sp modelId="{D16A7912-35BB-491B-977B-0494238A2133}">
      <dsp:nvSpPr>
        <dsp:cNvPr id="0" name=""/>
        <dsp:cNvSpPr/>
      </dsp:nvSpPr>
      <dsp:spPr>
        <a:xfrm>
          <a:off x="3577008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CoA Mapping</a:t>
          </a:r>
        </a:p>
      </dsp:txBody>
      <dsp:txXfrm>
        <a:off x="3588501" y="11493"/>
        <a:ext cx="827375" cy="369408"/>
      </dsp:txXfrm>
    </dsp:sp>
    <dsp:sp modelId="{E086CF9C-AF03-4A8F-94CE-6A9100728178}">
      <dsp:nvSpPr>
        <dsp:cNvPr id="0" name=""/>
        <dsp:cNvSpPr/>
      </dsp:nvSpPr>
      <dsp:spPr>
        <a:xfrm>
          <a:off x="451240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4512406" y="132930"/>
        <a:ext cx="126193" cy="126533"/>
      </dsp:txXfrm>
    </dsp:sp>
    <dsp:sp modelId="{2D58DCE1-D3AA-45EB-A628-2E8CFBFE7629}">
      <dsp:nvSpPr>
        <dsp:cNvPr id="0" name=""/>
        <dsp:cNvSpPr/>
      </dsp:nvSpPr>
      <dsp:spPr>
        <a:xfrm>
          <a:off x="476751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Master (Dimension Table)</a:t>
          </a:r>
        </a:p>
      </dsp:txBody>
      <dsp:txXfrm>
        <a:off x="4779008" y="11493"/>
        <a:ext cx="827375" cy="36940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5488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JE </a:t>
          </a:r>
        </a:p>
      </dsp:txBody>
      <dsp:txXfrm>
        <a:off x="16981" y="11493"/>
        <a:ext cx="827375" cy="369408"/>
      </dsp:txXfrm>
    </dsp:sp>
    <dsp:sp modelId="{96D823F7-2A19-4C08-A271-52DFD6C45ECA}">
      <dsp:nvSpPr>
        <dsp:cNvPr id="0" name=""/>
        <dsp:cNvSpPr/>
      </dsp:nvSpPr>
      <dsp:spPr>
        <a:xfrm>
          <a:off x="94088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940886" y="132930"/>
        <a:ext cx="126193" cy="126533"/>
      </dsp:txXfrm>
    </dsp:sp>
    <dsp:sp modelId="{FC6E8171-81C9-43F8-A7BE-163779BFB3B6}">
      <dsp:nvSpPr>
        <dsp:cNvPr id="0" name=""/>
        <dsp:cNvSpPr/>
      </dsp:nvSpPr>
      <dsp:spPr>
        <a:xfrm>
          <a:off x="1195995" y="0"/>
          <a:ext cx="85036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TB</a:t>
          </a:r>
        </a:p>
      </dsp:txBody>
      <dsp:txXfrm>
        <a:off x="1207488" y="11493"/>
        <a:ext cx="827375" cy="369408"/>
      </dsp:txXfrm>
    </dsp:sp>
    <dsp:sp modelId="{BFA53198-F153-423F-BBB5-B0FFD3A94494}">
      <dsp:nvSpPr>
        <dsp:cNvPr id="0" name=""/>
        <dsp:cNvSpPr/>
      </dsp:nvSpPr>
      <dsp:spPr>
        <a:xfrm>
          <a:off x="2131393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2131393" y="132930"/>
        <a:ext cx="126193" cy="126533"/>
      </dsp:txXfrm>
    </dsp:sp>
    <dsp:sp modelId="{E7C5ADDB-AC26-4A14-AE5C-9797C2C97A48}">
      <dsp:nvSpPr>
        <dsp:cNvPr id="0" name=""/>
        <dsp:cNvSpPr/>
      </dsp:nvSpPr>
      <dsp:spPr>
        <a:xfrm>
          <a:off x="2386502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Completeness</a:t>
          </a:r>
        </a:p>
      </dsp:txBody>
      <dsp:txXfrm>
        <a:off x="2397995" y="11493"/>
        <a:ext cx="827375" cy="369408"/>
      </dsp:txXfrm>
    </dsp:sp>
    <dsp:sp modelId="{95EBC3BF-BE6F-4BCE-9FA7-CA6381F9AAA6}">
      <dsp:nvSpPr>
        <dsp:cNvPr id="0" name=""/>
        <dsp:cNvSpPr/>
      </dsp:nvSpPr>
      <dsp:spPr>
        <a:xfrm>
          <a:off x="3321900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3321900" y="132930"/>
        <a:ext cx="126193" cy="126533"/>
      </dsp:txXfrm>
    </dsp:sp>
    <dsp:sp modelId="{D16A7912-35BB-491B-977B-0494238A2133}">
      <dsp:nvSpPr>
        <dsp:cNvPr id="0" name=""/>
        <dsp:cNvSpPr/>
      </dsp:nvSpPr>
      <dsp:spPr>
        <a:xfrm>
          <a:off x="3577008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CoA Mapping</a:t>
          </a:r>
        </a:p>
      </dsp:txBody>
      <dsp:txXfrm>
        <a:off x="3588501" y="11493"/>
        <a:ext cx="827375" cy="369408"/>
      </dsp:txXfrm>
    </dsp:sp>
    <dsp:sp modelId="{E086CF9C-AF03-4A8F-94CE-6A9100728178}">
      <dsp:nvSpPr>
        <dsp:cNvPr id="0" name=""/>
        <dsp:cNvSpPr/>
      </dsp:nvSpPr>
      <dsp:spPr>
        <a:xfrm>
          <a:off x="451240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4512406" y="132930"/>
        <a:ext cx="126193" cy="126533"/>
      </dsp:txXfrm>
    </dsp:sp>
    <dsp:sp modelId="{2D58DCE1-D3AA-45EB-A628-2E8CFBFE7629}">
      <dsp:nvSpPr>
        <dsp:cNvPr id="0" name=""/>
        <dsp:cNvSpPr/>
      </dsp:nvSpPr>
      <dsp:spPr>
        <a:xfrm>
          <a:off x="476751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Master (Dimension Table)</a:t>
          </a:r>
        </a:p>
      </dsp:txBody>
      <dsp:txXfrm>
        <a:off x="4779008" y="11493"/>
        <a:ext cx="827375" cy="36940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5488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JE </a:t>
          </a:r>
        </a:p>
      </dsp:txBody>
      <dsp:txXfrm>
        <a:off x="16981" y="11493"/>
        <a:ext cx="827375" cy="369408"/>
      </dsp:txXfrm>
    </dsp:sp>
    <dsp:sp modelId="{96D823F7-2A19-4C08-A271-52DFD6C45ECA}">
      <dsp:nvSpPr>
        <dsp:cNvPr id="0" name=""/>
        <dsp:cNvSpPr/>
      </dsp:nvSpPr>
      <dsp:spPr>
        <a:xfrm>
          <a:off x="94088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940886" y="132930"/>
        <a:ext cx="126193" cy="126533"/>
      </dsp:txXfrm>
    </dsp:sp>
    <dsp:sp modelId="{FC6E8171-81C9-43F8-A7BE-163779BFB3B6}">
      <dsp:nvSpPr>
        <dsp:cNvPr id="0" name=""/>
        <dsp:cNvSpPr/>
      </dsp:nvSpPr>
      <dsp:spPr>
        <a:xfrm>
          <a:off x="1195995" y="0"/>
          <a:ext cx="85036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TB</a:t>
          </a:r>
        </a:p>
      </dsp:txBody>
      <dsp:txXfrm>
        <a:off x="1207488" y="11493"/>
        <a:ext cx="827375" cy="369408"/>
      </dsp:txXfrm>
    </dsp:sp>
    <dsp:sp modelId="{BFA53198-F153-423F-BBB5-B0FFD3A94494}">
      <dsp:nvSpPr>
        <dsp:cNvPr id="0" name=""/>
        <dsp:cNvSpPr/>
      </dsp:nvSpPr>
      <dsp:spPr>
        <a:xfrm>
          <a:off x="2131393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2131393" y="132930"/>
        <a:ext cx="126193" cy="126533"/>
      </dsp:txXfrm>
    </dsp:sp>
    <dsp:sp modelId="{E7C5ADDB-AC26-4A14-AE5C-9797C2C97A48}">
      <dsp:nvSpPr>
        <dsp:cNvPr id="0" name=""/>
        <dsp:cNvSpPr/>
      </dsp:nvSpPr>
      <dsp:spPr>
        <a:xfrm>
          <a:off x="2386502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Completeness</a:t>
          </a:r>
        </a:p>
      </dsp:txBody>
      <dsp:txXfrm>
        <a:off x="2397995" y="11493"/>
        <a:ext cx="827375" cy="369408"/>
      </dsp:txXfrm>
    </dsp:sp>
    <dsp:sp modelId="{95EBC3BF-BE6F-4BCE-9FA7-CA6381F9AAA6}">
      <dsp:nvSpPr>
        <dsp:cNvPr id="0" name=""/>
        <dsp:cNvSpPr/>
      </dsp:nvSpPr>
      <dsp:spPr>
        <a:xfrm>
          <a:off x="3321900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3321900" y="132930"/>
        <a:ext cx="126193" cy="126533"/>
      </dsp:txXfrm>
    </dsp:sp>
    <dsp:sp modelId="{D16A7912-35BB-491B-977B-0494238A2133}">
      <dsp:nvSpPr>
        <dsp:cNvPr id="0" name=""/>
        <dsp:cNvSpPr/>
      </dsp:nvSpPr>
      <dsp:spPr>
        <a:xfrm>
          <a:off x="3577008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CoA Mapping</a:t>
          </a:r>
        </a:p>
      </dsp:txBody>
      <dsp:txXfrm>
        <a:off x="3588501" y="11493"/>
        <a:ext cx="827375" cy="369408"/>
      </dsp:txXfrm>
    </dsp:sp>
    <dsp:sp modelId="{E086CF9C-AF03-4A8F-94CE-6A9100728178}">
      <dsp:nvSpPr>
        <dsp:cNvPr id="0" name=""/>
        <dsp:cNvSpPr/>
      </dsp:nvSpPr>
      <dsp:spPr>
        <a:xfrm>
          <a:off x="451240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4512406" y="132930"/>
        <a:ext cx="126193" cy="126533"/>
      </dsp:txXfrm>
    </dsp:sp>
    <dsp:sp modelId="{2D58DCE1-D3AA-45EB-A628-2E8CFBFE7629}">
      <dsp:nvSpPr>
        <dsp:cNvPr id="0" name=""/>
        <dsp:cNvSpPr/>
      </dsp:nvSpPr>
      <dsp:spPr>
        <a:xfrm>
          <a:off x="476751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Master (Dimension Table)</a:t>
          </a:r>
        </a:p>
      </dsp:txBody>
      <dsp:txXfrm>
        <a:off x="4779008" y="11493"/>
        <a:ext cx="827375" cy="36940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5488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JE </a:t>
          </a:r>
        </a:p>
      </dsp:txBody>
      <dsp:txXfrm>
        <a:off x="16981" y="11493"/>
        <a:ext cx="827375" cy="369408"/>
      </dsp:txXfrm>
    </dsp:sp>
    <dsp:sp modelId="{96D823F7-2A19-4C08-A271-52DFD6C45ECA}">
      <dsp:nvSpPr>
        <dsp:cNvPr id="0" name=""/>
        <dsp:cNvSpPr/>
      </dsp:nvSpPr>
      <dsp:spPr>
        <a:xfrm>
          <a:off x="94088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940886" y="132930"/>
        <a:ext cx="126193" cy="126533"/>
      </dsp:txXfrm>
    </dsp:sp>
    <dsp:sp modelId="{FC6E8171-81C9-43F8-A7BE-163779BFB3B6}">
      <dsp:nvSpPr>
        <dsp:cNvPr id="0" name=""/>
        <dsp:cNvSpPr/>
      </dsp:nvSpPr>
      <dsp:spPr>
        <a:xfrm>
          <a:off x="119599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TB</a:t>
          </a:r>
        </a:p>
      </dsp:txBody>
      <dsp:txXfrm>
        <a:off x="1207488" y="11493"/>
        <a:ext cx="827375" cy="369408"/>
      </dsp:txXfrm>
    </dsp:sp>
    <dsp:sp modelId="{BFA53198-F153-423F-BBB5-B0FFD3A94494}">
      <dsp:nvSpPr>
        <dsp:cNvPr id="0" name=""/>
        <dsp:cNvSpPr/>
      </dsp:nvSpPr>
      <dsp:spPr>
        <a:xfrm>
          <a:off x="2131393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2131393" y="132930"/>
        <a:ext cx="126193" cy="126533"/>
      </dsp:txXfrm>
    </dsp:sp>
    <dsp:sp modelId="{E7C5ADDB-AC26-4A14-AE5C-9797C2C97A48}">
      <dsp:nvSpPr>
        <dsp:cNvPr id="0" name=""/>
        <dsp:cNvSpPr/>
      </dsp:nvSpPr>
      <dsp:spPr>
        <a:xfrm>
          <a:off x="2386502" y="0"/>
          <a:ext cx="85036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Completeness</a:t>
          </a:r>
        </a:p>
      </dsp:txBody>
      <dsp:txXfrm>
        <a:off x="2397995" y="11493"/>
        <a:ext cx="827375" cy="369408"/>
      </dsp:txXfrm>
    </dsp:sp>
    <dsp:sp modelId="{95EBC3BF-BE6F-4BCE-9FA7-CA6381F9AAA6}">
      <dsp:nvSpPr>
        <dsp:cNvPr id="0" name=""/>
        <dsp:cNvSpPr/>
      </dsp:nvSpPr>
      <dsp:spPr>
        <a:xfrm>
          <a:off x="3321900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3321900" y="132930"/>
        <a:ext cx="126193" cy="126533"/>
      </dsp:txXfrm>
    </dsp:sp>
    <dsp:sp modelId="{D16A7912-35BB-491B-977B-0494238A2133}">
      <dsp:nvSpPr>
        <dsp:cNvPr id="0" name=""/>
        <dsp:cNvSpPr/>
      </dsp:nvSpPr>
      <dsp:spPr>
        <a:xfrm>
          <a:off x="3577008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CoA Mapping</a:t>
          </a:r>
        </a:p>
      </dsp:txBody>
      <dsp:txXfrm>
        <a:off x="3588501" y="11493"/>
        <a:ext cx="827375" cy="369408"/>
      </dsp:txXfrm>
    </dsp:sp>
    <dsp:sp modelId="{E086CF9C-AF03-4A8F-94CE-6A9100728178}">
      <dsp:nvSpPr>
        <dsp:cNvPr id="0" name=""/>
        <dsp:cNvSpPr/>
      </dsp:nvSpPr>
      <dsp:spPr>
        <a:xfrm>
          <a:off x="451240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4512406" y="132930"/>
        <a:ext cx="126193" cy="126533"/>
      </dsp:txXfrm>
    </dsp:sp>
    <dsp:sp modelId="{2D58DCE1-D3AA-45EB-A628-2E8CFBFE7629}">
      <dsp:nvSpPr>
        <dsp:cNvPr id="0" name=""/>
        <dsp:cNvSpPr/>
      </dsp:nvSpPr>
      <dsp:spPr>
        <a:xfrm>
          <a:off x="476751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Master (Dimension Table)</a:t>
          </a:r>
        </a:p>
      </dsp:txBody>
      <dsp:txXfrm>
        <a:off x="4779008" y="11493"/>
        <a:ext cx="827375" cy="36940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5488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JE </a:t>
          </a:r>
        </a:p>
      </dsp:txBody>
      <dsp:txXfrm>
        <a:off x="16981" y="11493"/>
        <a:ext cx="827375" cy="369408"/>
      </dsp:txXfrm>
    </dsp:sp>
    <dsp:sp modelId="{96D823F7-2A19-4C08-A271-52DFD6C45ECA}">
      <dsp:nvSpPr>
        <dsp:cNvPr id="0" name=""/>
        <dsp:cNvSpPr/>
      </dsp:nvSpPr>
      <dsp:spPr>
        <a:xfrm>
          <a:off x="94088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940886" y="132930"/>
        <a:ext cx="126193" cy="126533"/>
      </dsp:txXfrm>
    </dsp:sp>
    <dsp:sp modelId="{FC6E8171-81C9-43F8-A7BE-163779BFB3B6}">
      <dsp:nvSpPr>
        <dsp:cNvPr id="0" name=""/>
        <dsp:cNvSpPr/>
      </dsp:nvSpPr>
      <dsp:spPr>
        <a:xfrm>
          <a:off x="119599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TB</a:t>
          </a:r>
        </a:p>
      </dsp:txBody>
      <dsp:txXfrm>
        <a:off x="1207488" y="11493"/>
        <a:ext cx="827375" cy="369408"/>
      </dsp:txXfrm>
    </dsp:sp>
    <dsp:sp modelId="{BFA53198-F153-423F-BBB5-B0FFD3A94494}">
      <dsp:nvSpPr>
        <dsp:cNvPr id="0" name=""/>
        <dsp:cNvSpPr/>
      </dsp:nvSpPr>
      <dsp:spPr>
        <a:xfrm>
          <a:off x="2131393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2131393" y="132930"/>
        <a:ext cx="126193" cy="126533"/>
      </dsp:txXfrm>
    </dsp:sp>
    <dsp:sp modelId="{E7C5ADDB-AC26-4A14-AE5C-9797C2C97A48}">
      <dsp:nvSpPr>
        <dsp:cNvPr id="0" name=""/>
        <dsp:cNvSpPr/>
      </dsp:nvSpPr>
      <dsp:spPr>
        <a:xfrm>
          <a:off x="2386502" y="0"/>
          <a:ext cx="85036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Completeness</a:t>
          </a:r>
        </a:p>
      </dsp:txBody>
      <dsp:txXfrm>
        <a:off x="2397995" y="11493"/>
        <a:ext cx="827375" cy="369408"/>
      </dsp:txXfrm>
    </dsp:sp>
    <dsp:sp modelId="{95EBC3BF-BE6F-4BCE-9FA7-CA6381F9AAA6}">
      <dsp:nvSpPr>
        <dsp:cNvPr id="0" name=""/>
        <dsp:cNvSpPr/>
      </dsp:nvSpPr>
      <dsp:spPr>
        <a:xfrm>
          <a:off x="3321900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3321900" y="132930"/>
        <a:ext cx="126193" cy="126533"/>
      </dsp:txXfrm>
    </dsp:sp>
    <dsp:sp modelId="{D16A7912-35BB-491B-977B-0494238A2133}">
      <dsp:nvSpPr>
        <dsp:cNvPr id="0" name=""/>
        <dsp:cNvSpPr/>
      </dsp:nvSpPr>
      <dsp:spPr>
        <a:xfrm>
          <a:off x="3577008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CoA Mapping</a:t>
          </a:r>
        </a:p>
      </dsp:txBody>
      <dsp:txXfrm>
        <a:off x="3588501" y="11493"/>
        <a:ext cx="827375" cy="369408"/>
      </dsp:txXfrm>
    </dsp:sp>
    <dsp:sp modelId="{E086CF9C-AF03-4A8F-94CE-6A9100728178}">
      <dsp:nvSpPr>
        <dsp:cNvPr id="0" name=""/>
        <dsp:cNvSpPr/>
      </dsp:nvSpPr>
      <dsp:spPr>
        <a:xfrm>
          <a:off x="451240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4512406" y="132930"/>
        <a:ext cx="126193" cy="126533"/>
      </dsp:txXfrm>
    </dsp:sp>
    <dsp:sp modelId="{2D58DCE1-D3AA-45EB-A628-2E8CFBFE7629}">
      <dsp:nvSpPr>
        <dsp:cNvPr id="0" name=""/>
        <dsp:cNvSpPr/>
      </dsp:nvSpPr>
      <dsp:spPr>
        <a:xfrm>
          <a:off x="476751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Master (Dimension Table)</a:t>
          </a:r>
        </a:p>
      </dsp:txBody>
      <dsp:txXfrm>
        <a:off x="4779008" y="11493"/>
        <a:ext cx="827375" cy="36940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5488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JE </a:t>
          </a:r>
        </a:p>
      </dsp:txBody>
      <dsp:txXfrm>
        <a:off x="16981" y="11493"/>
        <a:ext cx="827375" cy="369408"/>
      </dsp:txXfrm>
    </dsp:sp>
    <dsp:sp modelId="{96D823F7-2A19-4C08-A271-52DFD6C45ECA}">
      <dsp:nvSpPr>
        <dsp:cNvPr id="0" name=""/>
        <dsp:cNvSpPr/>
      </dsp:nvSpPr>
      <dsp:spPr>
        <a:xfrm>
          <a:off x="94088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940886" y="132930"/>
        <a:ext cx="126193" cy="126533"/>
      </dsp:txXfrm>
    </dsp:sp>
    <dsp:sp modelId="{FC6E8171-81C9-43F8-A7BE-163779BFB3B6}">
      <dsp:nvSpPr>
        <dsp:cNvPr id="0" name=""/>
        <dsp:cNvSpPr/>
      </dsp:nvSpPr>
      <dsp:spPr>
        <a:xfrm>
          <a:off x="119599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TB</a:t>
          </a:r>
        </a:p>
      </dsp:txBody>
      <dsp:txXfrm>
        <a:off x="1207488" y="11493"/>
        <a:ext cx="827375" cy="369408"/>
      </dsp:txXfrm>
    </dsp:sp>
    <dsp:sp modelId="{BFA53198-F153-423F-BBB5-B0FFD3A94494}">
      <dsp:nvSpPr>
        <dsp:cNvPr id="0" name=""/>
        <dsp:cNvSpPr/>
      </dsp:nvSpPr>
      <dsp:spPr>
        <a:xfrm>
          <a:off x="2131393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2131393" y="132930"/>
        <a:ext cx="126193" cy="126533"/>
      </dsp:txXfrm>
    </dsp:sp>
    <dsp:sp modelId="{E7C5ADDB-AC26-4A14-AE5C-9797C2C97A48}">
      <dsp:nvSpPr>
        <dsp:cNvPr id="0" name=""/>
        <dsp:cNvSpPr/>
      </dsp:nvSpPr>
      <dsp:spPr>
        <a:xfrm>
          <a:off x="2386502" y="0"/>
          <a:ext cx="85036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Completeness</a:t>
          </a:r>
        </a:p>
      </dsp:txBody>
      <dsp:txXfrm>
        <a:off x="2397995" y="11493"/>
        <a:ext cx="827375" cy="369408"/>
      </dsp:txXfrm>
    </dsp:sp>
    <dsp:sp modelId="{95EBC3BF-BE6F-4BCE-9FA7-CA6381F9AAA6}">
      <dsp:nvSpPr>
        <dsp:cNvPr id="0" name=""/>
        <dsp:cNvSpPr/>
      </dsp:nvSpPr>
      <dsp:spPr>
        <a:xfrm>
          <a:off x="3321900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3321900" y="132930"/>
        <a:ext cx="126193" cy="126533"/>
      </dsp:txXfrm>
    </dsp:sp>
    <dsp:sp modelId="{D16A7912-35BB-491B-977B-0494238A2133}">
      <dsp:nvSpPr>
        <dsp:cNvPr id="0" name=""/>
        <dsp:cNvSpPr/>
      </dsp:nvSpPr>
      <dsp:spPr>
        <a:xfrm>
          <a:off x="3577008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CoA Mapping</a:t>
          </a:r>
        </a:p>
      </dsp:txBody>
      <dsp:txXfrm>
        <a:off x="3588501" y="11493"/>
        <a:ext cx="827375" cy="369408"/>
      </dsp:txXfrm>
    </dsp:sp>
    <dsp:sp modelId="{E086CF9C-AF03-4A8F-94CE-6A9100728178}">
      <dsp:nvSpPr>
        <dsp:cNvPr id="0" name=""/>
        <dsp:cNvSpPr/>
      </dsp:nvSpPr>
      <dsp:spPr>
        <a:xfrm>
          <a:off x="451240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4512406" y="132930"/>
        <a:ext cx="126193" cy="126533"/>
      </dsp:txXfrm>
    </dsp:sp>
    <dsp:sp modelId="{2D58DCE1-D3AA-45EB-A628-2E8CFBFE7629}">
      <dsp:nvSpPr>
        <dsp:cNvPr id="0" name=""/>
        <dsp:cNvSpPr/>
      </dsp:nvSpPr>
      <dsp:spPr>
        <a:xfrm>
          <a:off x="476751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Master (Dimension Table)</a:t>
          </a:r>
        </a:p>
      </dsp:txBody>
      <dsp:txXfrm>
        <a:off x="4779008" y="11493"/>
        <a:ext cx="827375" cy="36940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5488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JE </a:t>
          </a:r>
        </a:p>
      </dsp:txBody>
      <dsp:txXfrm>
        <a:off x="16981" y="11493"/>
        <a:ext cx="827375" cy="369408"/>
      </dsp:txXfrm>
    </dsp:sp>
    <dsp:sp modelId="{96D823F7-2A19-4C08-A271-52DFD6C45ECA}">
      <dsp:nvSpPr>
        <dsp:cNvPr id="0" name=""/>
        <dsp:cNvSpPr/>
      </dsp:nvSpPr>
      <dsp:spPr>
        <a:xfrm>
          <a:off x="94088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940886" y="132930"/>
        <a:ext cx="126193" cy="126533"/>
      </dsp:txXfrm>
    </dsp:sp>
    <dsp:sp modelId="{FC6E8171-81C9-43F8-A7BE-163779BFB3B6}">
      <dsp:nvSpPr>
        <dsp:cNvPr id="0" name=""/>
        <dsp:cNvSpPr/>
      </dsp:nvSpPr>
      <dsp:spPr>
        <a:xfrm>
          <a:off x="119599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TB</a:t>
          </a:r>
        </a:p>
      </dsp:txBody>
      <dsp:txXfrm>
        <a:off x="1207488" y="11493"/>
        <a:ext cx="827375" cy="369408"/>
      </dsp:txXfrm>
    </dsp:sp>
    <dsp:sp modelId="{BFA53198-F153-423F-BBB5-B0FFD3A94494}">
      <dsp:nvSpPr>
        <dsp:cNvPr id="0" name=""/>
        <dsp:cNvSpPr/>
      </dsp:nvSpPr>
      <dsp:spPr>
        <a:xfrm>
          <a:off x="2131393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2131393" y="132930"/>
        <a:ext cx="126193" cy="126533"/>
      </dsp:txXfrm>
    </dsp:sp>
    <dsp:sp modelId="{E7C5ADDB-AC26-4A14-AE5C-9797C2C97A48}">
      <dsp:nvSpPr>
        <dsp:cNvPr id="0" name=""/>
        <dsp:cNvSpPr/>
      </dsp:nvSpPr>
      <dsp:spPr>
        <a:xfrm>
          <a:off x="2386502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Completeness</a:t>
          </a:r>
        </a:p>
      </dsp:txBody>
      <dsp:txXfrm>
        <a:off x="2397995" y="11493"/>
        <a:ext cx="827375" cy="369408"/>
      </dsp:txXfrm>
    </dsp:sp>
    <dsp:sp modelId="{95EBC3BF-BE6F-4BCE-9FA7-CA6381F9AAA6}">
      <dsp:nvSpPr>
        <dsp:cNvPr id="0" name=""/>
        <dsp:cNvSpPr/>
      </dsp:nvSpPr>
      <dsp:spPr>
        <a:xfrm>
          <a:off x="3321900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3321900" y="132930"/>
        <a:ext cx="126193" cy="126533"/>
      </dsp:txXfrm>
    </dsp:sp>
    <dsp:sp modelId="{D16A7912-35BB-491B-977B-0494238A2133}">
      <dsp:nvSpPr>
        <dsp:cNvPr id="0" name=""/>
        <dsp:cNvSpPr/>
      </dsp:nvSpPr>
      <dsp:spPr>
        <a:xfrm>
          <a:off x="3577008" y="0"/>
          <a:ext cx="85036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CoA Mapping</a:t>
          </a:r>
        </a:p>
      </dsp:txBody>
      <dsp:txXfrm>
        <a:off x="3588501" y="11493"/>
        <a:ext cx="827375" cy="369408"/>
      </dsp:txXfrm>
    </dsp:sp>
    <dsp:sp modelId="{E086CF9C-AF03-4A8F-94CE-6A9100728178}">
      <dsp:nvSpPr>
        <dsp:cNvPr id="0" name=""/>
        <dsp:cNvSpPr/>
      </dsp:nvSpPr>
      <dsp:spPr>
        <a:xfrm>
          <a:off x="451240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4512406" y="132930"/>
        <a:ext cx="126193" cy="126533"/>
      </dsp:txXfrm>
    </dsp:sp>
    <dsp:sp modelId="{2D58DCE1-D3AA-45EB-A628-2E8CFBFE7629}">
      <dsp:nvSpPr>
        <dsp:cNvPr id="0" name=""/>
        <dsp:cNvSpPr/>
      </dsp:nvSpPr>
      <dsp:spPr>
        <a:xfrm>
          <a:off x="476751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Master (Dimension Table)</a:t>
          </a:r>
        </a:p>
      </dsp:txBody>
      <dsp:txXfrm>
        <a:off x="4779008" y="11493"/>
        <a:ext cx="827375" cy="36940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5488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JE </a:t>
          </a:r>
        </a:p>
      </dsp:txBody>
      <dsp:txXfrm>
        <a:off x="16981" y="11493"/>
        <a:ext cx="827375" cy="369408"/>
      </dsp:txXfrm>
    </dsp:sp>
    <dsp:sp modelId="{96D823F7-2A19-4C08-A271-52DFD6C45ECA}">
      <dsp:nvSpPr>
        <dsp:cNvPr id="0" name=""/>
        <dsp:cNvSpPr/>
      </dsp:nvSpPr>
      <dsp:spPr>
        <a:xfrm>
          <a:off x="94088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940886" y="132930"/>
        <a:ext cx="126193" cy="126533"/>
      </dsp:txXfrm>
    </dsp:sp>
    <dsp:sp modelId="{FC6E8171-81C9-43F8-A7BE-163779BFB3B6}">
      <dsp:nvSpPr>
        <dsp:cNvPr id="0" name=""/>
        <dsp:cNvSpPr/>
      </dsp:nvSpPr>
      <dsp:spPr>
        <a:xfrm>
          <a:off x="119599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TB</a:t>
          </a:r>
        </a:p>
      </dsp:txBody>
      <dsp:txXfrm>
        <a:off x="1207488" y="11493"/>
        <a:ext cx="827375" cy="369408"/>
      </dsp:txXfrm>
    </dsp:sp>
    <dsp:sp modelId="{BFA53198-F153-423F-BBB5-B0FFD3A94494}">
      <dsp:nvSpPr>
        <dsp:cNvPr id="0" name=""/>
        <dsp:cNvSpPr/>
      </dsp:nvSpPr>
      <dsp:spPr>
        <a:xfrm>
          <a:off x="2131393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2131393" y="132930"/>
        <a:ext cx="126193" cy="126533"/>
      </dsp:txXfrm>
    </dsp:sp>
    <dsp:sp modelId="{E7C5ADDB-AC26-4A14-AE5C-9797C2C97A48}">
      <dsp:nvSpPr>
        <dsp:cNvPr id="0" name=""/>
        <dsp:cNvSpPr/>
      </dsp:nvSpPr>
      <dsp:spPr>
        <a:xfrm>
          <a:off x="2386502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Completeness</a:t>
          </a:r>
        </a:p>
      </dsp:txBody>
      <dsp:txXfrm>
        <a:off x="2397995" y="11493"/>
        <a:ext cx="827375" cy="369408"/>
      </dsp:txXfrm>
    </dsp:sp>
    <dsp:sp modelId="{95EBC3BF-BE6F-4BCE-9FA7-CA6381F9AAA6}">
      <dsp:nvSpPr>
        <dsp:cNvPr id="0" name=""/>
        <dsp:cNvSpPr/>
      </dsp:nvSpPr>
      <dsp:spPr>
        <a:xfrm>
          <a:off x="3321900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3321900" y="132930"/>
        <a:ext cx="126193" cy="126533"/>
      </dsp:txXfrm>
    </dsp:sp>
    <dsp:sp modelId="{D16A7912-35BB-491B-977B-0494238A2133}">
      <dsp:nvSpPr>
        <dsp:cNvPr id="0" name=""/>
        <dsp:cNvSpPr/>
      </dsp:nvSpPr>
      <dsp:spPr>
        <a:xfrm>
          <a:off x="3577008" y="0"/>
          <a:ext cx="85036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CoA Mapping</a:t>
          </a:r>
        </a:p>
      </dsp:txBody>
      <dsp:txXfrm>
        <a:off x="3588501" y="11493"/>
        <a:ext cx="827375" cy="369408"/>
      </dsp:txXfrm>
    </dsp:sp>
    <dsp:sp modelId="{E086CF9C-AF03-4A8F-94CE-6A9100728178}">
      <dsp:nvSpPr>
        <dsp:cNvPr id="0" name=""/>
        <dsp:cNvSpPr/>
      </dsp:nvSpPr>
      <dsp:spPr>
        <a:xfrm>
          <a:off x="451240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4512406" y="132930"/>
        <a:ext cx="126193" cy="126533"/>
      </dsp:txXfrm>
    </dsp:sp>
    <dsp:sp modelId="{2D58DCE1-D3AA-45EB-A628-2E8CFBFE7629}">
      <dsp:nvSpPr>
        <dsp:cNvPr id="0" name=""/>
        <dsp:cNvSpPr/>
      </dsp:nvSpPr>
      <dsp:spPr>
        <a:xfrm>
          <a:off x="476751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Master (Dimension Table)</a:t>
          </a:r>
        </a:p>
      </dsp:txBody>
      <dsp:txXfrm>
        <a:off x="4779008" y="11493"/>
        <a:ext cx="827375" cy="3694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5349" y="0"/>
          <a:ext cx="1027593" cy="3278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New Project Creation</a:t>
          </a:r>
        </a:p>
      </dsp:txBody>
      <dsp:txXfrm>
        <a:off x="14952" y="9603"/>
        <a:ext cx="1008387" cy="308679"/>
      </dsp:txXfrm>
    </dsp:sp>
    <dsp:sp modelId="{96D823F7-2A19-4C08-A271-52DFD6C45ECA}">
      <dsp:nvSpPr>
        <dsp:cNvPr id="0" name=""/>
        <dsp:cNvSpPr/>
      </dsp:nvSpPr>
      <dsp:spPr>
        <a:xfrm>
          <a:off x="1135702" y="36521"/>
          <a:ext cx="217849" cy="2548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900" b="1" kern="1200"/>
        </a:p>
      </dsp:txBody>
      <dsp:txXfrm>
        <a:off x="1135702" y="87490"/>
        <a:ext cx="152494" cy="152905"/>
      </dsp:txXfrm>
    </dsp:sp>
    <dsp:sp modelId="{FC6E8171-81C9-43F8-A7BE-163779BFB3B6}">
      <dsp:nvSpPr>
        <dsp:cNvPr id="0" name=""/>
        <dsp:cNvSpPr/>
      </dsp:nvSpPr>
      <dsp:spPr>
        <a:xfrm>
          <a:off x="1443980" y="0"/>
          <a:ext cx="1027593" cy="3278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Data Management</a:t>
          </a:r>
        </a:p>
      </dsp:txBody>
      <dsp:txXfrm>
        <a:off x="1453583" y="9603"/>
        <a:ext cx="1008387" cy="308679"/>
      </dsp:txXfrm>
    </dsp:sp>
    <dsp:sp modelId="{3B1FFB1E-CBAF-49BD-B21E-114ABABCB461}">
      <dsp:nvSpPr>
        <dsp:cNvPr id="0" name=""/>
        <dsp:cNvSpPr/>
      </dsp:nvSpPr>
      <dsp:spPr>
        <a:xfrm>
          <a:off x="2574332" y="36521"/>
          <a:ext cx="217849" cy="2548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900" b="1" kern="1200"/>
        </a:p>
      </dsp:txBody>
      <dsp:txXfrm>
        <a:off x="2574332" y="87490"/>
        <a:ext cx="152494" cy="152905"/>
      </dsp:txXfrm>
    </dsp:sp>
    <dsp:sp modelId="{82DCAF98-C711-4C59-9118-4E4B80F8C750}">
      <dsp:nvSpPr>
        <dsp:cNvPr id="0" name=""/>
        <dsp:cNvSpPr/>
      </dsp:nvSpPr>
      <dsp:spPr>
        <a:xfrm>
          <a:off x="2882610" y="0"/>
          <a:ext cx="1027593" cy="3278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Input Parameters</a:t>
          </a:r>
        </a:p>
      </dsp:txBody>
      <dsp:txXfrm>
        <a:off x="2892213" y="9603"/>
        <a:ext cx="1008387" cy="30867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5488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JE </a:t>
          </a:r>
        </a:p>
      </dsp:txBody>
      <dsp:txXfrm>
        <a:off x="16981" y="11493"/>
        <a:ext cx="827375" cy="369408"/>
      </dsp:txXfrm>
    </dsp:sp>
    <dsp:sp modelId="{96D823F7-2A19-4C08-A271-52DFD6C45ECA}">
      <dsp:nvSpPr>
        <dsp:cNvPr id="0" name=""/>
        <dsp:cNvSpPr/>
      </dsp:nvSpPr>
      <dsp:spPr>
        <a:xfrm>
          <a:off x="94088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940886" y="132930"/>
        <a:ext cx="126193" cy="126533"/>
      </dsp:txXfrm>
    </dsp:sp>
    <dsp:sp modelId="{FC6E8171-81C9-43F8-A7BE-163779BFB3B6}">
      <dsp:nvSpPr>
        <dsp:cNvPr id="0" name=""/>
        <dsp:cNvSpPr/>
      </dsp:nvSpPr>
      <dsp:spPr>
        <a:xfrm>
          <a:off x="1195995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TB</a:t>
          </a:r>
        </a:p>
      </dsp:txBody>
      <dsp:txXfrm>
        <a:off x="1207488" y="11493"/>
        <a:ext cx="827375" cy="369408"/>
      </dsp:txXfrm>
    </dsp:sp>
    <dsp:sp modelId="{BFA53198-F153-423F-BBB5-B0FFD3A94494}">
      <dsp:nvSpPr>
        <dsp:cNvPr id="0" name=""/>
        <dsp:cNvSpPr/>
      </dsp:nvSpPr>
      <dsp:spPr>
        <a:xfrm>
          <a:off x="2131393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2131393" y="132930"/>
        <a:ext cx="126193" cy="126533"/>
      </dsp:txXfrm>
    </dsp:sp>
    <dsp:sp modelId="{E7C5ADDB-AC26-4A14-AE5C-9797C2C97A48}">
      <dsp:nvSpPr>
        <dsp:cNvPr id="0" name=""/>
        <dsp:cNvSpPr/>
      </dsp:nvSpPr>
      <dsp:spPr>
        <a:xfrm>
          <a:off x="2386502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Completeness</a:t>
          </a:r>
        </a:p>
      </dsp:txBody>
      <dsp:txXfrm>
        <a:off x="2397995" y="11493"/>
        <a:ext cx="827375" cy="369408"/>
      </dsp:txXfrm>
    </dsp:sp>
    <dsp:sp modelId="{95EBC3BF-BE6F-4BCE-9FA7-CA6381F9AAA6}">
      <dsp:nvSpPr>
        <dsp:cNvPr id="0" name=""/>
        <dsp:cNvSpPr/>
      </dsp:nvSpPr>
      <dsp:spPr>
        <a:xfrm>
          <a:off x="3321900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3321900" y="132930"/>
        <a:ext cx="126193" cy="126533"/>
      </dsp:txXfrm>
    </dsp:sp>
    <dsp:sp modelId="{D16A7912-35BB-491B-977B-0494238A2133}">
      <dsp:nvSpPr>
        <dsp:cNvPr id="0" name=""/>
        <dsp:cNvSpPr/>
      </dsp:nvSpPr>
      <dsp:spPr>
        <a:xfrm>
          <a:off x="3577008" y="0"/>
          <a:ext cx="85036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CoA Mapping</a:t>
          </a:r>
        </a:p>
      </dsp:txBody>
      <dsp:txXfrm>
        <a:off x="3588501" y="11493"/>
        <a:ext cx="827375" cy="369408"/>
      </dsp:txXfrm>
    </dsp:sp>
    <dsp:sp modelId="{E086CF9C-AF03-4A8F-94CE-6A9100728178}">
      <dsp:nvSpPr>
        <dsp:cNvPr id="0" name=""/>
        <dsp:cNvSpPr/>
      </dsp:nvSpPr>
      <dsp:spPr>
        <a:xfrm>
          <a:off x="4512406" y="90752"/>
          <a:ext cx="180276" cy="21088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4512406" y="132930"/>
        <a:ext cx="126193" cy="126533"/>
      </dsp:txXfrm>
    </dsp:sp>
    <dsp:sp modelId="{2D58DCE1-D3AA-45EB-A628-2E8CFBFE7629}">
      <dsp:nvSpPr>
        <dsp:cNvPr id="0" name=""/>
        <dsp:cNvSpPr/>
      </dsp:nvSpPr>
      <dsp:spPr>
        <a:xfrm>
          <a:off x="4767515" y="0"/>
          <a:ext cx="85036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Master (Dimension Table)</a:t>
          </a:r>
        </a:p>
      </dsp:txBody>
      <dsp:txXfrm>
        <a:off x="4779008" y="11493"/>
        <a:ext cx="827375" cy="36940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30E7A-30F5-4D2F-91DD-FC59A77B5BF5}">
      <dsp:nvSpPr>
        <dsp:cNvPr id="0" name=""/>
        <dsp:cNvSpPr/>
      </dsp:nvSpPr>
      <dsp:spPr>
        <a:xfrm>
          <a:off x="0" y="98365"/>
          <a:ext cx="7159928" cy="131154"/>
        </a:xfrm>
        <a:prstGeom prst="notchedRightArrow">
          <a:avLst/>
        </a:prstGeom>
        <a:solidFill>
          <a:srgbClr val="004098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8F4949-30A0-4CF3-8780-F4CE339296D5}">
      <dsp:nvSpPr>
        <dsp:cNvPr id="0" name=""/>
        <dsp:cNvSpPr/>
      </dsp:nvSpPr>
      <dsp:spPr>
        <a:xfrm>
          <a:off x="3146" y="0"/>
          <a:ext cx="2076658" cy="131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New Project Creation</a:t>
          </a:r>
        </a:p>
      </dsp:txBody>
      <dsp:txXfrm>
        <a:off x="3146" y="0"/>
        <a:ext cx="2076658" cy="131154"/>
      </dsp:txXfrm>
    </dsp:sp>
    <dsp:sp modelId="{378183C1-2B64-4DCE-A39A-74F757E95340}">
      <dsp:nvSpPr>
        <dsp:cNvPr id="0" name=""/>
        <dsp:cNvSpPr/>
      </dsp:nvSpPr>
      <dsp:spPr>
        <a:xfrm flipV="1">
          <a:off x="988023" y="110491"/>
          <a:ext cx="106903" cy="10690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5979CD2-A5EA-4D24-B598-15932E275471}">
      <dsp:nvSpPr>
        <dsp:cNvPr id="0" name=""/>
        <dsp:cNvSpPr/>
      </dsp:nvSpPr>
      <dsp:spPr>
        <a:xfrm>
          <a:off x="2183638" y="196731"/>
          <a:ext cx="2076658" cy="131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Data Management</a:t>
          </a:r>
        </a:p>
      </dsp:txBody>
      <dsp:txXfrm>
        <a:off x="2183638" y="196731"/>
        <a:ext cx="2076658" cy="131154"/>
      </dsp:txXfrm>
    </dsp:sp>
    <dsp:sp modelId="{AA3759FF-65AD-4918-AAF4-06B68D74DDDF}">
      <dsp:nvSpPr>
        <dsp:cNvPr id="0" name=""/>
        <dsp:cNvSpPr/>
      </dsp:nvSpPr>
      <dsp:spPr>
        <a:xfrm flipV="1">
          <a:off x="3168515" y="110491"/>
          <a:ext cx="106903" cy="10690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03C4832-9D6A-4444-912A-D8305851E609}">
      <dsp:nvSpPr>
        <dsp:cNvPr id="0" name=""/>
        <dsp:cNvSpPr/>
      </dsp:nvSpPr>
      <dsp:spPr>
        <a:xfrm>
          <a:off x="4364129" y="0"/>
          <a:ext cx="2076658" cy="131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Input Parameters</a:t>
          </a:r>
        </a:p>
      </dsp:txBody>
      <dsp:txXfrm>
        <a:off x="4364129" y="0"/>
        <a:ext cx="2076658" cy="131154"/>
      </dsp:txXfrm>
    </dsp:sp>
    <dsp:sp modelId="{1E467CDE-E6C7-44E6-BC53-36368240739C}">
      <dsp:nvSpPr>
        <dsp:cNvPr id="0" name=""/>
        <dsp:cNvSpPr/>
      </dsp:nvSpPr>
      <dsp:spPr>
        <a:xfrm flipV="1">
          <a:off x="5349007" y="110491"/>
          <a:ext cx="106903" cy="10690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3785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New Project    Creation</a:t>
          </a:r>
        </a:p>
      </dsp:txBody>
      <dsp:txXfrm>
        <a:off x="15278" y="11493"/>
        <a:ext cx="1108355" cy="369408"/>
      </dsp:txXfrm>
    </dsp:sp>
    <dsp:sp modelId="{05D1B90B-8338-4310-B0E3-B74BEAD46913}">
      <dsp:nvSpPr>
        <dsp:cNvPr id="0" name=""/>
        <dsp:cNvSpPr/>
      </dsp:nvSpPr>
      <dsp:spPr>
        <a:xfrm>
          <a:off x="1248260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1248260" y="112024"/>
        <a:ext cx="167891" cy="168344"/>
      </dsp:txXfrm>
    </dsp:sp>
    <dsp:sp modelId="{F6CB351D-49F6-44D2-99BB-D4CC556F68B2}">
      <dsp:nvSpPr>
        <dsp:cNvPr id="0" name=""/>
        <dsp:cNvSpPr/>
      </dsp:nvSpPr>
      <dsp:spPr>
        <a:xfrm>
          <a:off x="1587663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Data Management</a:t>
          </a:r>
        </a:p>
      </dsp:txBody>
      <dsp:txXfrm>
        <a:off x="1599156" y="11493"/>
        <a:ext cx="1108355" cy="369408"/>
      </dsp:txXfrm>
    </dsp:sp>
    <dsp:sp modelId="{DD2A6CFE-E07E-4881-A11D-09E7009A1726}">
      <dsp:nvSpPr>
        <dsp:cNvPr id="0" name=""/>
        <dsp:cNvSpPr/>
      </dsp:nvSpPr>
      <dsp:spPr>
        <a:xfrm>
          <a:off x="2832138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832138" y="112024"/>
        <a:ext cx="167891" cy="168344"/>
      </dsp:txXfrm>
    </dsp:sp>
    <dsp:sp modelId="{3B38FBD2-287A-4439-8F7E-2712D8D2FE3B}">
      <dsp:nvSpPr>
        <dsp:cNvPr id="0" name=""/>
        <dsp:cNvSpPr/>
      </dsp:nvSpPr>
      <dsp:spPr>
        <a:xfrm>
          <a:off x="3171541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Input Parameters</a:t>
          </a:r>
        </a:p>
      </dsp:txBody>
      <dsp:txXfrm>
        <a:off x="3183034" y="11493"/>
        <a:ext cx="1108355" cy="36940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3785" y="0"/>
          <a:ext cx="113134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New Project    Creation</a:t>
          </a:r>
        </a:p>
      </dsp:txBody>
      <dsp:txXfrm>
        <a:off x="15278" y="11493"/>
        <a:ext cx="1108355" cy="369408"/>
      </dsp:txXfrm>
    </dsp:sp>
    <dsp:sp modelId="{05D1B90B-8338-4310-B0E3-B74BEAD46913}">
      <dsp:nvSpPr>
        <dsp:cNvPr id="0" name=""/>
        <dsp:cNvSpPr/>
      </dsp:nvSpPr>
      <dsp:spPr>
        <a:xfrm>
          <a:off x="1248260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1248260" y="112024"/>
        <a:ext cx="167891" cy="168344"/>
      </dsp:txXfrm>
    </dsp:sp>
    <dsp:sp modelId="{F6CB351D-49F6-44D2-99BB-D4CC556F68B2}">
      <dsp:nvSpPr>
        <dsp:cNvPr id="0" name=""/>
        <dsp:cNvSpPr/>
      </dsp:nvSpPr>
      <dsp:spPr>
        <a:xfrm>
          <a:off x="1587663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/>
            <a:t>Data Management</a:t>
          </a:r>
          <a:endParaRPr lang="en-US" altLang="ko-KR" sz="800" b="1" kern="1200" dirty="0"/>
        </a:p>
      </dsp:txBody>
      <dsp:txXfrm>
        <a:off x="1599156" y="11493"/>
        <a:ext cx="1108355" cy="369408"/>
      </dsp:txXfrm>
    </dsp:sp>
    <dsp:sp modelId="{DD2A6CFE-E07E-4881-A11D-09E7009A1726}">
      <dsp:nvSpPr>
        <dsp:cNvPr id="0" name=""/>
        <dsp:cNvSpPr/>
      </dsp:nvSpPr>
      <dsp:spPr>
        <a:xfrm>
          <a:off x="2832138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832138" y="112024"/>
        <a:ext cx="167891" cy="168344"/>
      </dsp:txXfrm>
    </dsp:sp>
    <dsp:sp modelId="{3B38FBD2-287A-4439-8F7E-2712D8D2FE3B}">
      <dsp:nvSpPr>
        <dsp:cNvPr id="0" name=""/>
        <dsp:cNvSpPr/>
      </dsp:nvSpPr>
      <dsp:spPr>
        <a:xfrm>
          <a:off x="3171541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Input Parameters</a:t>
          </a:r>
        </a:p>
      </dsp:txBody>
      <dsp:txXfrm>
        <a:off x="3183034" y="11493"/>
        <a:ext cx="1108355" cy="36940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3785" y="0"/>
          <a:ext cx="113134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New Project    Creation</a:t>
          </a:r>
        </a:p>
      </dsp:txBody>
      <dsp:txXfrm>
        <a:off x="15278" y="11493"/>
        <a:ext cx="1108355" cy="369408"/>
      </dsp:txXfrm>
    </dsp:sp>
    <dsp:sp modelId="{05D1B90B-8338-4310-B0E3-B74BEAD46913}">
      <dsp:nvSpPr>
        <dsp:cNvPr id="0" name=""/>
        <dsp:cNvSpPr/>
      </dsp:nvSpPr>
      <dsp:spPr>
        <a:xfrm>
          <a:off x="1248260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1248260" y="112024"/>
        <a:ext cx="167891" cy="168344"/>
      </dsp:txXfrm>
    </dsp:sp>
    <dsp:sp modelId="{F6CB351D-49F6-44D2-99BB-D4CC556F68B2}">
      <dsp:nvSpPr>
        <dsp:cNvPr id="0" name=""/>
        <dsp:cNvSpPr/>
      </dsp:nvSpPr>
      <dsp:spPr>
        <a:xfrm>
          <a:off x="1587663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/>
            <a:t>Data Management</a:t>
          </a:r>
          <a:endParaRPr lang="en-US" altLang="ko-KR" sz="800" b="1" kern="1200" dirty="0"/>
        </a:p>
      </dsp:txBody>
      <dsp:txXfrm>
        <a:off x="1599156" y="11493"/>
        <a:ext cx="1108355" cy="369408"/>
      </dsp:txXfrm>
    </dsp:sp>
    <dsp:sp modelId="{DD2A6CFE-E07E-4881-A11D-09E7009A1726}">
      <dsp:nvSpPr>
        <dsp:cNvPr id="0" name=""/>
        <dsp:cNvSpPr/>
      </dsp:nvSpPr>
      <dsp:spPr>
        <a:xfrm>
          <a:off x="2832138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832138" y="112024"/>
        <a:ext cx="167891" cy="168344"/>
      </dsp:txXfrm>
    </dsp:sp>
    <dsp:sp modelId="{3B38FBD2-287A-4439-8F7E-2712D8D2FE3B}">
      <dsp:nvSpPr>
        <dsp:cNvPr id="0" name=""/>
        <dsp:cNvSpPr/>
      </dsp:nvSpPr>
      <dsp:spPr>
        <a:xfrm>
          <a:off x="3171541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Input Parameters</a:t>
          </a:r>
        </a:p>
      </dsp:txBody>
      <dsp:txXfrm>
        <a:off x="3183034" y="11493"/>
        <a:ext cx="1108355" cy="36940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3785" y="0"/>
          <a:ext cx="113134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New Project    Creation</a:t>
          </a:r>
        </a:p>
      </dsp:txBody>
      <dsp:txXfrm>
        <a:off x="15278" y="11493"/>
        <a:ext cx="1108355" cy="369408"/>
      </dsp:txXfrm>
    </dsp:sp>
    <dsp:sp modelId="{05D1B90B-8338-4310-B0E3-B74BEAD46913}">
      <dsp:nvSpPr>
        <dsp:cNvPr id="0" name=""/>
        <dsp:cNvSpPr/>
      </dsp:nvSpPr>
      <dsp:spPr>
        <a:xfrm>
          <a:off x="1248260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1248260" y="112024"/>
        <a:ext cx="167891" cy="168344"/>
      </dsp:txXfrm>
    </dsp:sp>
    <dsp:sp modelId="{F6CB351D-49F6-44D2-99BB-D4CC556F68B2}">
      <dsp:nvSpPr>
        <dsp:cNvPr id="0" name=""/>
        <dsp:cNvSpPr/>
      </dsp:nvSpPr>
      <dsp:spPr>
        <a:xfrm>
          <a:off x="1587663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/>
            <a:t>Data Management</a:t>
          </a:r>
          <a:endParaRPr lang="en-US" altLang="ko-KR" sz="800" b="1" kern="1200" dirty="0"/>
        </a:p>
      </dsp:txBody>
      <dsp:txXfrm>
        <a:off x="1599156" y="11493"/>
        <a:ext cx="1108355" cy="369408"/>
      </dsp:txXfrm>
    </dsp:sp>
    <dsp:sp modelId="{DD2A6CFE-E07E-4881-A11D-09E7009A1726}">
      <dsp:nvSpPr>
        <dsp:cNvPr id="0" name=""/>
        <dsp:cNvSpPr/>
      </dsp:nvSpPr>
      <dsp:spPr>
        <a:xfrm>
          <a:off x="2832138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832138" y="112024"/>
        <a:ext cx="167891" cy="168344"/>
      </dsp:txXfrm>
    </dsp:sp>
    <dsp:sp modelId="{3B38FBD2-287A-4439-8F7E-2712D8D2FE3B}">
      <dsp:nvSpPr>
        <dsp:cNvPr id="0" name=""/>
        <dsp:cNvSpPr/>
      </dsp:nvSpPr>
      <dsp:spPr>
        <a:xfrm>
          <a:off x="3171541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Input Parameters</a:t>
          </a:r>
        </a:p>
      </dsp:txBody>
      <dsp:txXfrm>
        <a:off x="3183034" y="11493"/>
        <a:ext cx="1108355" cy="36940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3785" y="0"/>
          <a:ext cx="113134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New Project    Creation</a:t>
          </a:r>
        </a:p>
      </dsp:txBody>
      <dsp:txXfrm>
        <a:off x="15278" y="11493"/>
        <a:ext cx="1108355" cy="369408"/>
      </dsp:txXfrm>
    </dsp:sp>
    <dsp:sp modelId="{05D1B90B-8338-4310-B0E3-B74BEAD46913}">
      <dsp:nvSpPr>
        <dsp:cNvPr id="0" name=""/>
        <dsp:cNvSpPr/>
      </dsp:nvSpPr>
      <dsp:spPr>
        <a:xfrm>
          <a:off x="1248260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1248260" y="112024"/>
        <a:ext cx="167891" cy="168344"/>
      </dsp:txXfrm>
    </dsp:sp>
    <dsp:sp modelId="{F6CB351D-49F6-44D2-99BB-D4CC556F68B2}">
      <dsp:nvSpPr>
        <dsp:cNvPr id="0" name=""/>
        <dsp:cNvSpPr/>
      </dsp:nvSpPr>
      <dsp:spPr>
        <a:xfrm>
          <a:off x="1587663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/>
            <a:t>Data Management</a:t>
          </a:r>
          <a:endParaRPr lang="en-US" altLang="ko-KR" sz="800" b="1" kern="1200" dirty="0"/>
        </a:p>
      </dsp:txBody>
      <dsp:txXfrm>
        <a:off x="1599156" y="11493"/>
        <a:ext cx="1108355" cy="369408"/>
      </dsp:txXfrm>
    </dsp:sp>
    <dsp:sp modelId="{DD2A6CFE-E07E-4881-A11D-09E7009A1726}">
      <dsp:nvSpPr>
        <dsp:cNvPr id="0" name=""/>
        <dsp:cNvSpPr/>
      </dsp:nvSpPr>
      <dsp:spPr>
        <a:xfrm>
          <a:off x="2832138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832138" y="112024"/>
        <a:ext cx="167891" cy="168344"/>
      </dsp:txXfrm>
    </dsp:sp>
    <dsp:sp modelId="{3B38FBD2-287A-4439-8F7E-2712D8D2FE3B}">
      <dsp:nvSpPr>
        <dsp:cNvPr id="0" name=""/>
        <dsp:cNvSpPr/>
      </dsp:nvSpPr>
      <dsp:spPr>
        <a:xfrm>
          <a:off x="3171541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Input Parameters</a:t>
          </a:r>
        </a:p>
      </dsp:txBody>
      <dsp:txXfrm>
        <a:off x="3183034" y="11493"/>
        <a:ext cx="1108355" cy="36940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3785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New Project    Creation</a:t>
          </a:r>
        </a:p>
      </dsp:txBody>
      <dsp:txXfrm>
        <a:off x="15278" y="11493"/>
        <a:ext cx="1108355" cy="369408"/>
      </dsp:txXfrm>
    </dsp:sp>
    <dsp:sp modelId="{05D1B90B-8338-4310-B0E3-B74BEAD46913}">
      <dsp:nvSpPr>
        <dsp:cNvPr id="0" name=""/>
        <dsp:cNvSpPr/>
      </dsp:nvSpPr>
      <dsp:spPr>
        <a:xfrm>
          <a:off x="1248260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1248260" y="112024"/>
        <a:ext cx="167891" cy="168344"/>
      </dsp:txXfrm>
    </dsp:sp>
    <dsp:sp modelId="{F6CB351D-49F6-44D2-99BB-D4CC556F68B2}">
      <dsp:nvSpPr>
        <dsp:cNvPr id="0" name=""/>
        <dsp:cNvSpPr/>
      </dsp:nvSpPr>
      <dsp:spPr>
        <a:xfrm>
          <a:off x="1587663" y="0"/>
          <a:ext cx="113134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/>
            <a:t>Data Management</a:t>
          </a:r>
          <a:endParaRPr lang="en-US" altLang="ko-KR" sz="800" b="1" kern="1200" dirty="0"/>
        </a:p>
      </dsp:txBody>
      <dsp:txXfrm>
        <a:off x="1599156" y="11493"/>
        <a:ext cx="1108355" cy="369408"/>
      </dsp:txXfrm>
    </dsp:sp>
    <dsp:sp modelId="{DD2A6CFE-E07E-4881-A11D-09E7009A1726}">
      <dsp:nvSpPr>
        <dsp:cNvPr id="0" name=""/>
        <dsp:cNvSpPr/>
      </dsp:nvSpPr>
      <dsp:spPr>
        <a:xfrm>
          <a:off x="2832138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832138" y="112024"/>
        <a:ext cx="167891" cy="168344"/>
      </dsp:txXfrm>
    </dsp:sp>
    <dsp:sp modelId="{3B38FBD2-287A-4439-8F7E-2712D8D2FE3B}">
      <dsp:nvSpPr>
        <dsp:cNvPr id="0" name=""/>
        <dsp:cNvSpPr/>
      </dsp:nvSpPr>
      <dsp:spPr>
        <a:xfrm>
          <a:off x="3171541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Input Parameters</a:t>
          </a:r>
        </a:p>
      </dsp:txBody>
      <dsp:txXfrm>
        <a:off x="3183034" y="11493"/>
        <a:ext cx="1108355" cy="36940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3785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New Project    Creation</a:t>
          </a:r>
        </a:p>
      </dsp:txBody>
      <dsp:txXfrm>
        <a:off x="15278" y="11493"/>
        <a:ext cx="1108355" cy="369408"/>
      </dsp:txXfrm>
    </dsp:sp>
    <dsp:sp modelId="{05D1B90B-8338-4310-B0E3-B74BEAD46913}">
      <dsp:nvSpPr>
        <dsp:cNvPr id="0" name=""/>
        <dsp:cNvSpPr/>
      </dsp:nvSpPr>
      <dsp:spPr>
        <a:xfrm>
          <a:off x="1248260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1248260" y="112024"/>
        <a:ext cx="167891" cy="168344"/>
      </dsp:txXfrm>
    </dsp:sp>
    <dsp:sp modelId="{F6CB351D-49F6-44D2-99BB-D4CC556F68B2}">
      <dsp:nvSpPr>
        <dsp:cNvPr id="0" name=""/>
        <dsp:cNvSpPr/>
      </dsp:nvSpPr>
      <dsp:spPr>
        <a:xfrm>
          <a:off x="1587663" y="0"/>
          <a:ext cx="113134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/>
            <a:t>Data Management</a:t>
          </a:r>
          <a:endParaRPr lang="en-US" altLang="ko-KR" sz="800" b="1" kern="1200" dirty="0"/>
        </a:p>
      </dsp:txBody>
      <dsp:txXfrm>
        <a:off x="1599156" y="11493"/>
        <a:ext cx="1108355" cy="369408"/>
      </dsp:txXfrm>
    </dsp:sp>
    <dsp:sp modelId="{DD2A6CFE-E07E-4881-A11D-09E7009A1726}">
      <dsp:nvSpPr>
        <dsp:cNvPr id="0" name=""/>
        <dsp:cNvSpPr/>
      </dsp:nvSpPr>
      <dsp:spPr>
        <a:xfrm>
          <a:off x="2832138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832138" y="112024"/>
        <a:ext cx="167891" cy="168344"/>
      </dsp:txXfrm>
    </dsp:sp>
    <dsp:sp modelId="{3B38FBD2-287A-4439-8F7E-2712D8D2FE3B}">
      <dsp:nvSpPr>
        <dsp:cNvPr id="0" name=""/>
        <dsp:cNvSpPr/>
      </dsp:nvSpPr>
      <dsp:spPr>
        <a:xfrm>
          <a:off x="3171541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Input Parameters</a:t>
          </a:r>
        </a:p>
      </dsp:txBody>
      <dsp:txXfrm>
        <a:off x="3183034" y="11493"/>
        <a:ext cx="1108355" cy="36940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3785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New Project    Creation</a:t>
          </a:r>
        </a:p>
      </dsp:txBody>
      <dsp:txXfrm>
        <a:off x="15278" y="11493"/>
        <a:ext cx="1108355" cy="369408"/>
      </dsp:txXfrm>
    </dsp:sp>
    <dsp:sp modelId="{05D1B90B-8338-4310-B0E3-B74BEAD46913}">
      <dsp:nvSpPr>
        <dsp:cNvPr id="0" name=""/>
        <dsp:cNvSpPr/>
      </dsp:nvSpPr>
      <dsp:spPr>
        <a:xfrm>
          <a:off x="1248260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1248260" y="112024"/>
        <a:ext cx="167891" cy="168344"/>
      </dsp:txXfrm>
    </dsp:sp>
    <dsp:sp modelId="{F6CB351D-49F6-44D2-99BB-D4CC556F68B2}">
      <dsp:nvSpPr>
        <dsp:cNvPr id="0" name=""/>
        <dsp:cNvSpPr/>
      </dsp:nvSpPr>
      <dsp:spPr>
        <a:xfrm>
          <a:off x="1587663" y="0"/>
          <a:ext cx="113134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/>
            <a:t>Data Management</a:t>
          </a:r>
          <a:endParaRPr lang="en-US" altLang="ko-KR" sz="800" b="1" kern="1200" dirty="0"/>
        </a:p>
      </dsp:txBody>
      <dsp:txXfrm>
        <a:off x="1599156" y="11493"/>
        <a:ext cx="1108355" cy="369408"/>
      </dsp:txXfrm>
    </dsp:sp>
    <dsp:sp modelId="{DD2A6CFE-E07E-4881-A11D-09E7009A1726}">
      <dsp:nvSpPr>
        <dsp:cNvPr id="0" name=""/>
        <dsp:cNvSpPr/>
      </dsp:nvSpPr>
      <dsp:spPr>
        <a:xfrm>
          <a:off x="2832138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832138" y="112024"/>
        <a:ext cx="167891" cy="168344"/>
      </dsp:txXfrm>
    </dsp:sp>
    <dsp:sp modelId="{3B38FBD2-287A-4439-8F7E-2712D8D2FE3B}">
      <dsp:nvSpPr>
        <dsp:cNvPr id="0" name=""/>
        <dsp:cNvSpPr/>
      </dsp:nvSpPr>
      <dsp:spPr>
        <a:xfrm>
          <a:off x="3171541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Input Parameters</a:t>
          </a:r>
        </a:p>
      </dsp:txBody>
      <dsp:txXfrm>
        <a:off x="3183034" y="11493"/>
        <a:ext cx="1108355" cy="3694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506" y="0"/>
          <a:ext cx="1035585" cy="3278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Analysis home</a:t>
          </a:r>
        </a:p>
      </dsp:txBody>
      <dsp:txXfrm>
        <a:off x="10109" y="9603"/>
        <a:ext cx="1016379" cy="308679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3785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New Project    Creation</a:t>
          </a:r>
        </a:p>
      </dsp:txBody>
      <dsp:txXfrm>
        <a:off x="15278" y="11493"/>
        <a:ext cx="1108355" cy="369408"/>
      </dsp:txXfrm>
    </dsp:sp>
    <dsp:sp modelId="{05D1B90B-8338-4310-B0E3-B74BEAD46913}">
      <dsp:nvSpPr>
        <dsp:cNvPr id="0" name=""/>
        <dsp:cNvSpPr/>
      </dsp:nvSpPr>
      <dsp:spPr>
        <a:xfrm>
          <a:off x="1248260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1248260" y="112024"/>
        <a:ext cx="167891" cy="168344"/>
      </dsp:txXfrm>
    </dsp:sp>
    <dsp:sp modelId="{F6CB351D-49F6-44D2-99BB-D4CC556F68B2}">
      <dsp:nvSpPr>
        <dsp:cNvPr id="0" name=""/>
        <dsp:cNvSpPr/>
      </dsp:nvSpPr>
      <dsp:spPr>
        <a:xfrm>
          <a:off x="1587663" y="0"/>
          <a:ext cx="113134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/>
            <a:t>Data Management</a:t>
          </a:r>
          <a:endParaRPr lang="en-US" altLang="ko-KR" sz="800" b="1" kern="1200" dirty="0"/>
        </a:p>
      </dsp:txBody>
      <dsp:txXfrm>
        <a:off x="1599156" y="11493"/>
        <a:ext cx="1108355" cy="369408"/>
      </dsp:txXfrm>
    </dsp:sp>
    <dsp:sp modelId="{DD2A6CFE-E07E-4881-A11D-09E7009A1726}">
      <dsp:nvSpPr>
        <dsp:cNvPr id="0" name=""/>
        <dsp:cNvSpPr/>
      </dsp:nvSpPr>
      <dsp:spPr>
        <a:xfrm>
          <a:off x="2832138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832138" y="112024"/>
        <a:ext cx="167891" cy="168344"/>
      </dsp:txXfrm>
    </dsp:sp>
    <dsp:sp modelId="{3B38FBD2-287A-4439-8F7E-2712D8D2FE3B}">
      <dsp:nvSpPr>
        <dsp:cNvPr id="0" name=""/>
        <dsp:cNvSpPr/>
      </dsp:nvSpPr>
      <dsp:spPr>
        <a:xfrm>
          <a:off x="3171541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Input Parameters</a:t>
          </a:r>
        </a:p>
      </dsp:txBody>
      <dsp:txXfrm>
        <a:off x="3183034" y="11493"/>
        <a:ext cx="1108355" cy="369408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3785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New Project    Creation</a:t>
          </a:r>
        </a:p>
      </dsp:txBody>
      <dsp:txXfrm>
        <a:off x="15278" y="11493"/>
        <a:ext cx="1108355" cy="369408"/>
      </dsp:txXfrm>
    </dsp:sp>
    <dsp:sp modelId="{05D1B90B-8338-4310-B0E3-B74BEAD46913}">
      <dsp:nvSpPr>
        <dsp:cNvPr id="0" name=""/>
        <dsp:cNvSpPr/>
      </dsp:nvSpPr>
      <dsp:spPr>
        <a:xfrm>
          <a:off x="1248260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1248260" y="112024"/>
        <a:ext cx="167891" cy="168344"/>
      </dsp:txXfrm>
    </dsp:sp>
    <dsp:sp modelId="{F6CB351D-49F6-44D2-99BB-D4CC556F68B2}">
      <dsp:nvSpPr>
        <dsp:cNvPr id="0" name=""/>
        <dsp:cNvSpPr/>
      </dsp:nvSpPr>
      <dsp:spPr>
        <a:xfrm>
          <a:off x="1587663" y="0"/>
          <a:ext cx="113134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/>
            <a:t>Data Management</a:t>
          </a:r>
          <a:endParaRPr lang="en-US" altLang="ko-KR" sz="800" b="1" kern="1200" dirty="0"/>
        </a:p>
      </dsp:txBody>
      <dsp:txXfrm>
        <a:off x="1599156" y="11493"/>
        <a:ext cx="1108355" cy="369408"/>
      </dsp:txXfrm>
    </dsp:sp>
    <dsp:sp modelId="{DD2A6CFE-E07E-4881-A11D-09E7009A1726}">
      <dsp:nvSpPr>
        <dsp:cNvPr id="0" name=""/>
        <dsp:cNvSpPr/>
      </dsp:nvSpPr>
      <dsp:spPr>
        <a:xfrm>
          <a:off x="2832138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832138" y="112024"/>
        <a:ext cx="167891" cy="168344"/>
      </dsp:txXfrm>
    </dsp:sp>
    <dsp:sp modelId="{3B38FBD2-287A-4439-8F7E-2712D8D2FE3B}">
      <dsp:nvSpPr>
        <dsp:cNvPr id="0" name=""/>
        <dsp:cNvSpPr/>
      </dsp:nvSpPr>
      <dsp:spPr>
        <a:xfrm>
          <a:off x="3171541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Input Parameters</a:t>
          </a:r>
        </a:p>
      </dsp:txBody>
      <dsp:txXfrm>
        <a:off x="3183034" y="11493"/>
        <a:ext cx="1108355" cy="369408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3785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New Project    Creation</a:t>
          </a:r>
        </a:p>
      </dsp:txBody>
      <dsp:txXfrm>
        <a:off x="15278" y="11493"/>
        <a:ext cx="1108355" cy="369408"/>
      </dsp:txXfrm>
    </dsp:sp>
    <dsp:sp modelId="{05D1B90B-8338-4310-B0E3-B74BEAD46913}">
      <dsp:nvSpPr>
        <dsp:cNvPr id="0" name=""/>
        <dsp:cNvSpPr/>
      </dsp:nvSpPr>
      <dsp:spPr>
        <a:xfrm>
          <a:off x="1248260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1248260" y="112024"/>
        <a:ext cx="167891" cy="168344"/>
      </dsp:txXfrm>
    </dsp:sp>
    <dsp:sp modelId="{F6CB351D-49F6-44D2-99BB-D4CC556F68B2}">
      <dsp:nvSpPr>
        <dsp:cNvPr id="0" name=""/>
        <dsp:cNvSpPr/>
      </dsp:nvSpPr>
      <dsp:spPr>
        <a:xfrm>
          <a:off x="1587663" y="0"/>
          <a:ext cx="113134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/>
            <a:t>Data Management</a:t>
          </a:r>
          <a:endParaRPr lang="en-US" altLang="ko-KR" sz="800" b="1" kern="1200" dirty="0"/>
        </a:p>
      </dsp:txBody>
      <dsp:txXfrm>
        <a:off x="1599156" y="11493"/>
        <a:ext cx="1108355" cy="369408"/>
      </dsp:txXfrm>
    </dsp:sp>
    <dsp:sp modelId="{DD2A6CFE-E07E-4881-A11D-09E7009A1726}">
      <dsp:nvSpPr>
        <dsp:cNvPr id="0" name=""/>
        <dsp:cNvSpPr/>
      </dsp:nvSpPr>
      <dsp:spPr>
        <a:xfrm>
          <a:off x="2832138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832138" y="112024"/>
        <a:ext cx="167891" cy="168344"/>
      </dsp:txXfrm>
    </dsp:sp>
    <dsp:sp modelId="{3B38FBD2-287A-4439-8F7E-2712D8D2FE3B}">
      <dsp:nvSpPr>
        <dsp:cNvPr id="0" name=""/>
        <dsp:cNvSpPr/>
      </dsp:nvSpPr>
      <dsp:spPr>
        <a:xfrm>
          <a:off x="3171541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Input Parameters</a:t>
          </a:r>
        </a:p>
      </dsp:txBody>
      <dsp:txXfrm>
        <a:off x="3183034" y="11493"/>
        <a:ext cx="1108355" cy="369408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3785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New Project</a:t>
          </a:r>
        </a:p>
      </dsp:txBody>
      <dsp:txXfrm>
        <a:off x="15278" y="11493"/>
        <a:ext cx="1108355" cy="369408"/>
      </dsp:txXfrm>
    </dsp:sp>
    <dsp:sp modelId="{05D1B90B-8338-4310-B0E3-B74BEAD46913}">
      <dsp:nvSpPr>
        <dsp:cNvPr id="0" name=""/>
        <dsp:cNvSpPr/>
      </dsp:nvSpPr>
      <dsp:spPr>
        <a:xfrm>
          <a:off x="1248260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1248260" y="112024"/>
        <a:ext cx="167891" cy="168344"/>
      </dsp:txXfrm>
    </dsp:sp>
    <dsp:sp modelId="{F6CB351D-49F6-44D2-99BB-D4CC556F68B2}">
      <dsp:nvSpPr>
        <dsp:cNvPr id="0" name=""/>
        <dsp:cNvSpPr/>
      </dsp:nvSpPr>
      <dsp:spPr>
        <a:xfrm>
          <a:off x="1587663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Manage Data</a:t>
          </a:r>
        </a:p>
      </dsp:txBody>
      <dsp:txXfrm>
        <a:off x="1599156" y="11493"/>
        <a:ext cx="1108355" cy="369408"/>
      </dsp:txXfrm>
    </dsp:sp>
    <dsp:sp modelId="{DD2A6CFE-E07E-4881-A11D-09E7009A1726}">
      <dsp:nvSpPr>
        <dsp:cNvPr id="0" name=""/>
        <dsp:cNvSpPr/>
      </dsp:nvSpPr>
      <dsp:spPr>
        <a:xfrm>
          <a:off x="2832138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832138" y="112024"/>
        <a:ext cx="167891" cy="168344"/>
      </dsp:txXfrm>
    </dsp:sp>
    <dsp:sp modelId="{3B38FBD2-287A-4439-8F7E-2712D8D2FE3B}">
      <dsp:nvSpPr>
        <dsp:cNvPr id="0" name=""/>
        <dsp:cNvSpPr/>
      </dsp:nvSpPr>
      <dsp:spPr>
        <a:xfrm>
          <a:off x="3171541" y="0"/>
          <a:ext cx="113134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Input Parameters</a:t>
          </a:r>
        </a:p>
      </dsp:txBody>
      <dsp:txXfrm>
        <a:off x="3183034" y="11493"/>
        <a:ext cx="1108355" cy="369408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3785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New Project</a:t>
          </a:r>
        </a:p>
      </dsp:txBody>
      <dsp:txXfrm>
        <a:off x="15278" y="11493"/>
        <a:ext cx="1108355" cy="369408"/>
      </dsp:txXfrm>
    </dsp:sp>
    <dsp:sp modelId="{05D1B90B-8338-4310-B0E3-B74BEAD46913}">
      <dsp:nvSpPr>
        <dsp:cNvPr id="0" name=""/>
        <dsp:cNvSpPr/>
      </dsp:nvSpPr>
      <dsp:spPr>
        <a:xfrm>
          <a:off x="1248260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1248260" y="112024"/>
        <a:ext cx="167891" cy="168344"/>
      </dsp:txXfrm>
    </dsp:sp>
    <dsp:sp modelId="{F6CB351D-49F6-44D2-99BB-D4CC556F68B2}">
      <dsp:nvSpPr>
        <dsp:cNvPr id="0" name=""/>
        <dsp:cNvSpPr/>
      </dsp:nvSpPr>
      <dsp:spPr>
        <a:xfrm>
          <a:off x="1587663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Manage Data</a:t>
          </a:r>
        </a:p>
      </dsp:txBody>
      <dsp:txXfrm>
        <a:off x="1599156" y="11493"/>
        <a:ext cx="1108355" cy="369408"/>
      </dsp:txXfrm>
    </dsp:sp>
    <dsp:sp modelId="{DD2A6CFE-E07E-4881-A11D-09E7009A1726}">
      <dsp:nvSpPr>
        <dsp:cNvPr id="0" name=""/>
        <dsp:cNvSpPr/>
      </dsp:nvSpPr>
      <dsp:spPr>
        <a:xfrm>
          <a:off x="2832138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832138" y="112024"/>
        <a:ext cx="167891" cy="168344"/>
      </dsp:txXfrm>
    </dsp:sp>
    <dsp:sp modelId="{3B38FBD2-287A-4439-8F7E-2712D8D2FE3B}">
      <dsp:nvSpPr>
        <dsp:cNvPr id="0" name=""/>
        <dsp:cNvSpPr/>
      </dsp:nvSpPr>
      <dsp:spPr>
        <a:xfrm>
          <a:off x="3171541" y="0"/>
          <a:ext cx="113134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Input Parameters</a:t>
          </a:r>
        </a:p>
      </dsp:txBody>
      <dsp:txXfrm>
        <a:off x="3183034" y="11493"/>
        <a:ext cx="1108355" cy="369408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3785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New Project</a:t>
          </a:r>
        </a:p>
      </dsp:txBody>
      <dsp:txXfrm>
        <a:off x="15278" y="11493"/>
        <a:ext cx="1108355" cy="369408"/>
      </dsp:txXfrm>
    </dsp:sp>
    <dsp:sp modelId="{05D1B90B-8338-4310-B0E3-B74BEAD46913}">
      <dsp:nvSpPr>
        <dsp:cNvPr id="0" name=""/>
        <dsp:cNvSpPr/>
      </dsp:nvSpPr>
      <dsp:spPr>
        <a:xfrm>
          <a:off x="1248260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1248260" y="112024"/>
        <a:ext cx="167891" cy="168344"/>
      </dsp:txXfrm>
    </dsp:sp>
    <dsp:sp modelId="{F6CB351D-49F6-44D2-99BB-D4CC556F68B2}">
      <dsp:nvSpPr>
        <dsp:cNvPr id="0" name=""/>
        <dsp:cNvSpPr/>
      </dsp:nvSpPr>
      <dsp:spPr>
        <a:xfrm>
          <a:off x="1587663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Manage Data</a:t>
          </a:r>
        </a:p>
      </dsp:txBody>
      <dsp:txXfrm>
        <a:off x="1599156" y="11493"/>
        <a:ext cx="1108355" cy="369408"/>
      </dsp:txXfrm>
    </dsp:sp>
    <dsp:sp modelId="{DD2A6CFE-E07E-4881-A11D-09E7009A1726}">
      <dsp:nvSpPr>
        <dsp:cNvPr id="0" name=""/>
        <dsp:cNvSpPr/>
      </dsp:nvSpPr>
      <dsp:spPr>
        <a:xfrm>
          <a:off x="2832138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832138" y="112024"/>
        <a:ext cx="167891" cy="168344"/>
      </dsp:txXfrm>
    </dsp:sp>
    <dsp:sp modelId="{3B38FBD2-287A-4439-8F7E-2712D8D2FE3B}">
      <dsp:nvSpPr>
        <dsp:cNvPr id="0" name=""/>
        <dsp:cNvSpPr/>
      </dsp:nvSpPr>
      <dsp:spPr>
        <a:xfrm>
          <a:off x="3171541" y="0"/>
          <a:ext cx="113134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Input Parameters</a:t>
          </a:r>
        </a:p>
      </dsp:txBody>
      <dsp:txXfrm>
        <a:off x="3183034" y="11493"/>
        <a:ext cx="1108355" cy="369408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3785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New Project</a:t>
          </a:r>
        </a:p>
      </dsp:txBody>
      <dsp:txXfrm>
        <a:off x="15278" y="11493"/>
        <a:ext cx="1108355" cy="369408"/>
      </dsp:txXfrm>
    </dsp:sp>
    <dsp:sp modelId="{05D1B90B-8338-4310-B0E3-B74BEAD46913}">
      <dsp:nvSpPr>
        <dsp:cNvPr id="0" name=""/>
        <dsp:cNvSpPr/>
      </dsp:nvSpPr>
      <dsp:spPr>
        <a:xfrm>
          <a:off x="1248260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800" b="1" kern="1200"/>
        </a:p>
      </dsp:txBody>
      <dsp:txXfrm>
        <a:off x="1248260" y="112024"/>
        <a:ext cx="167891" cy="168344"/>
      </dsp:txXfrm>
    </dsp:sp>
    <dsp:sp modelId="{F6CB351D-49F6-44D2-99BB-D4CC556F68B2}">
      <dsp:nvSpPr>
        <dsp:cNvPr id="0" name=""/>
        <dsp:cNvSpPr/>
      </dsp:nvSpPr>
      <dsp:spPr>
        <a:xfrm>
          <a:off x="1587663" y="0"/>
          <a:ext cx="1131341" cy="3923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Manage Data</a:t>
          </a:r>
        </a:p>
      </dsp:txBody>
      <dsp:txXfrm>
        <a:off x="1599156" y="11493"/>
        <a:ext cx="1108355" cy="369408"/>
      </dsp:txXfrm>
    </dsp:sp>
    <dsp:sp modelId="{DD2A6CFE-E07E-4881-A11D-09E7009A1726}">
      <dsp:nvSpPr>
        <dsp:cNvPr id="0" name=""/>
        <dsp:cNvSpPr/>
      </dsp:nvSpPr>
      <dsp:spPr>
        <a:xfrm>
          <a:off x="2832138" y="55910"/>
          <a:ext cx="239844" cy="2805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832138" y="112024"/>
        <a:ext cx="167891" cy="168344"/>
      </dsp:txXfrm>
    </dsp:sp>
    <dsp:sp modelId="{3B38FBD2-287A-4439-8F7E-2712D8D2FE3B}">
      <dsp:nvSpPr>
        <dsp:cNvPr id="0" name=""/>
        <dsp:cNvSpPr/>
      </dsp:nvSpPr>
      <dsp:spPr>
        <a:xfrm>
          <a:off x="3171541" y="0"/>
          <a:ext cx="1131341" cy="392394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dirty="0"/>
            <a:t>Input Parameters</a:t>
          </a:r>
        </a:p>
      </dsp:txBody>
      <dsp:txXfrm>
        <a:off x="3183034" y="11493"/>
        <a:ext cx="1108355" cy="369408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A8CC8-44F3-4107-8A03-33C8127200A0}">
      <dsp:nvSpPr>
        <dsp:cNvPr id="0" name=""/>
        <dsp:cNvSpPr/>
      </dsp:nvSpPr>
      <dsp:spPr>
        <a:xfrm>
          <a:off x="0" y="109590"/>
          <a:ext cx="7241193" cy="146120"/>
        </a:xfrm>
        <a:prstGeom prst="notchedRightArrow">
          <a:avLst/>
        </a:prstGeom>
        <a:solidFill>
          <a:srgbClr val="004098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81FC94E-38EA-433C-BDE0-5D620DFFF82E}">
      <dsp:nvSpPr>
        <dsp:cNvPr id="0" name=""/>
        <dsp:cNvSpPr/>
      </dsp:nvSpPr>
      <dsp:spPr>
        <a:xfrm>
          <a:off x="0" y="0"/>
          <a:ext cx="6517073" cy="146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>
              <a:solidFill>
                <a:schemeClr val="tx1">
                  <a:lumMod val="50000"/>
                </a:schemeClr>
              </a:solidFill>
            </a:rPr>
            <a:t>Analysis home </a:t>
          </a:r>
          <a:endParaRPr lang="en-US" altLang="ko-KR" sz="1400" b="1" kern="1200" dirty="0"/>
        </a:p>
      </dsp:txBody>
      <dsp:txXfrm>
        <a:off x="0" y="0"/>
        <a:ext cx="6517073" cy="146120"/>
      </dsp:txXfrm>
    </dsp:sp>
    <dsp:sp modelId="{80B477FA-2A30-4F3A-AD7E-8DC5C57C5872}">
      <dsp:nvSpPr>
        <dsp:cNvPr id="0" name=""/>
        <dsp:cNvSpPr/>
      </dsp:nvSpPr>
      <dsp:spPr>
        <a:xfrm>
          <a:off x="3240271" y="164385"/>
          <a:ext cx="36530" cy="36530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A8CC8-44F3-4107-8A03-33C8127200A0}">
      <dsp:nvSpPr>
        <dsp:cNvPr id="0" name=""/>
        <dsp:cNvSpPr/>
      </dsp:nvSpPr>
      <dsp:spPr>
        <a:xfrm>
          <a:off x="0" y="109590"/>
          <a:ext cx="6595619" cy="146120"/>
        </a:xfrm>
        <a:prstGeom prst="notchedRightArrow">
          <a:avLst/>
        </a:prstGeom>
        <a:solidFill>
          <a:srgbClr val="004098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81FC94E-38EA-433C-BDE0-5D620DFFF82E}">
      <dsp:nvSpPr>
        <dsp:cNvPr id="0" name=""/>
        <dsp:cNvSpPr/>
      </dsp:nvSpPr>
      <dsp:spPr>
        <a:xfrm>
          <a:off x="72" y="0"/>
          <a:ext cx="2895566" cy="146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/>
            <a:t>Parameter Check</a:t>
          </a:r>
        </a:p>
      </dsp:txBody>
      <dsp:txXfrm>
        <a:off x="72" y="0"/>
        <a:ext cx="2895566" cy="146120"/>
      </dsp:txXfrm>
    </dsp:sp>
    <dsp:sp modelId="{80B477FA-2A30-4F3A-AD7E-8DC5C57C5872}">
      <dsp:nvSpPr>
        <dsp:cNvPr id="0" name=""/>
        <dsp:cNvSpPr/>
      </dsp:nvSpPr>
      <dsp:spPr>
        <a:xfrm>
          <a:off x="1429590" y="164385"/>
          <a:ext cx="36530" cy="36530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09D643A-B793-475D-BA1C-35BC6CF62D62}">
      <dsp:nvSpPr>
        <dsp:cNvPr id="0" name=""/>
        <dsp:cNvSpPr/>
      </dsp:nvSpPr>
      <dsp:spPr>
        <a:xfrm>
          <a:off x="3040417" y="219180"/>
          <a:ext cx="2895566" cy="146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/>
            <a:t>Error Check</a:t>
          </a:r>
        </a:p>
      </dsp:txBody>
      <dsp:txXfrm>
        <a:off x="3040417" y="219180"/>
        <a:ext cx="2895566" cy="146120"/>
      </dsp:txXfrm>
    </dsp:sp>
    <dsp:sp modelId="{4D9DD952-353B-4FFA-805D-8357B9638577}">
      <dsp:nvSpPr>
        <dsp:cNvPr id="0" name=""/>
        <dsp:cNvSpPr/>
      </dsp:nvSpPr>
      <dsp:spPr>
        <a:xfrm>
          <a:off x="4469936" y="164385"/>
          <a:ext cx="36530" cy="36530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483" y="0"/>
          <a:ext cx="1030678" cy="327885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Parameter Check</a:t>
          </a:r>
        </a:p>
      </dsp:txBody>
      <dsp:txXfrm>
        <a:off x="10086" y="9603"/>
        <a:ext cx="1011472" cy="308679"/>
      </dsp:txXfrm>
    </dsp:sp>
    <dsp:sp modelId="{96D823F7-2A19-4C08-A271-52DFD6C45ECA}">
      <dsp:nvSpPr>
        <dsp:cNvPr id="0" name=""/>
        <dsp:cNvSpPr/>
      </dsp:nvSpPr>
      <dsp:spPr>
        <a:xfrm>
          <a:off x="1134229" y="36138"/>
          <a:ext cx="218503" cy="2556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900" b="1" kern="1200"/>
        </a:p>
      </dsp:txBody>
      <dsp:txXfrm>
        <a:off x="1134229" y="87260"/>
        <a:ext cx="152952" cy="153364"/>
      </dsp:txXfrm>
    </dsp:sp>
    <dsp:sp modelId="{FC6E8171-81C9-43F8-A7BE-163779BFB3B6}">
      <dsp:nvSpPr>
        <dsp:cNvPr id="0" name=""/>
        <dsp:cNvSpPr/>
      </dsp:nvSpPr>
      <dsp:spPr>
        <a:xfrm>
          <a:off x="1443433" y="0"/>
          <a:ext cx="1030678" cy="3278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Error Check</a:t>
          </a:r>
        </a:p>
      </dsp:txBody>
      <dsp:txXfrm>
        <a:off x="1453036" y="9603"/>
        <a:ext cx="1011472" cy="3086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483" y="0"/>
          <a:ext cx="1030678" cy="327885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Parameter Check</a:t>
          </a:r>
        </a:p>
      </dsp:txBody>
      <dsp:txXfrm>
        <a:off x="10086" y="9603"/>
        <a:ext cx="1011472" cy="308679"/>
      </dsp:txXfrm>
    </dsp:sp>
    <dsp:sp modelId="{96D823F7-2A19-4C08-A271-52DFD6C45ECA}">
      <dsp:nvSpPr>
        <dsp:cNvPr id="0" name=""/>
        <dsp:cNvSpPr/>
      </dsp:nvSpPr>
      <dsp:spPr>
        <a:xfrm>
          <a:off x="1134229" y="36138"/>
          <a:ext cx="218503" cy="2556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900" b="1" kern="1200"/>
        </a:p>
      </dsp:txBody>
      <dsp:txXfrm>
        <a:off x="1134229" y="87260"/>
        <a:ext cx="152952" cy="153364"/>
      </dsp:txXfrm>
    </dsp:sp>
    <dsp:sp modelId="{FC6E8171-81C9-43F8-A7BE-163779BFB3B6}">
      <dsp:nvSpPr>
        <dsp:cNvPr id="0" name=""/>
        <dsp:cNvSpPr/>
      </dsp:nvSpPr>
      <dsp:spPr>
        <a:xfrm>
          <a:off x="1443433" y="0"/>
          <a:ext cx="1030678" cy="3278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Error Check</a:t>
          </a:r>
        </a:p>
      </dsp:txBody>
      <dsp:txXfrm>
        <a:off x="1453036" y="9603"/>
        <a:ext cx="1011472" cy="3086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483" y="0"/>
          <a:ext cx="1030678" cy="327885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Parameter Check</a:t>
          </a:r>
        </a:p>
      </dsp:txBody>
      <dsp:txXfrm>
        <a:off x="10086" y="9603"/>
        <a:ext cx="1011472" cy="308679"/>
      </dsp:txXfrm>
    </dsp:sp>
    <dsp:sp modelId="{96D823F7-2A19-4C08-A271-52DFD6C45ECA}">
      <dsp:nvSpPr>
        <dsp:cNvPr id="0" name=""/>
        <dsp:cNvSpPr/>
      </dsp:nvSpPr>
      <dsp:spPr>
        <a:xfrm>
          <a:off x="1134229" y="36138"/>
          <a:ext cx="218503" cy="2556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900" b="1" kern="1200"/>
        </a:p>
      </dsp:txBody>
      <dsp:txXfrm>
        <a:off x="1134229" y="87260"/>
        <a:ext cx="152952" cy="153364"/>
      </dsp:txXfrm>
    </dsp:sp>
    <dsp:sp modelId="{FC6E8171-81C9-43F8-A7BE-163779BFB3B6}">
      <dsp:nvSpPr>
        <dsp:cNvPr id="0" name=""/>
        <dsp:cNvSpPr/>
      </dsp:nvSpPr>
      <dsp:spPr>
        <a:xfrm>
          <a:off x="1443433" y="0"/>
          <a:ext cx="1030678" cy="3278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Error Check</a:t>
          </a:r>
        </a:p>
      </dsp:txBody>
      <dsp:txXfrm>
        <a:off x="1453036" y="9603"/>
        <a:ext cx="1011472" cy="30867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23353-DCA7-483F-9A67-B3C815D6D543}">
      <dsp:nvSpPr>
        <dsp:cNvPr id="0" name=""/>
        <dsp:cNvSpPr/>
      </dsp:nvSpPr>
      <dsp:spPr>
        <a:xfrm>
          <a:off x="483" y="0"/>
          <a:ext cx="1030678" cy="327885"/>
        </a:xfrm>
        <a:prstGeom prst="roundRect">
          <a:avLst>
            <a:gd name="adj" fmla="val 10000"/>
          </a:avLst>
        </a:prstGeom>
        <a:solidFill>
          <a:srgbClr val="FFED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Parameter Check</a:t>
          </a:r>
        </a:p>
      </dsp:txBody>
      <dsp:txXfrm>
        <a:off x="10086" y="9603"/>
        <a:ext cx="1011472" cy="308679"/>
      </dsp:txXfrm>
    </dsp:sp>
    <dsp:sp modelId="{96D823F7-2A19-4C08-A271-52DFD6C45ECA}">
      <dsp:nvSpPr>
        <dsp:cNvPr id="0" name=""/>
        <dsp:cNvSpPr/>
      </dsp:nvSpPr>
      <dsp:spPr>
        <a:xfrm>
          <a:off x="1134229" y="36138"/>
          <a:ext cx="218503" cy="2556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900" b="1" kern="1200"/>
        </a:p>
      </dsp:txBody>
      <dsp:txXfrm>
        <a:off x="1134229" y="87260"/>
        <a:ext cx="152952" cy="153364"/>
      </dsp:txXfrm>
    </dsp:sp>
    <dsp:sp modelId="{FC6E8171-81C9-43F8-A7BE-163779BFB3B6}">
      <dsp:nvSpPr>
        <dsp:cNvPr id="0" name=""/>
        <dsp:cNvSpPr/>
      </dsp:nvSpPr>
      <dsp:spPr>
        <a:xfrm>
          <a:off x="1443433" y="0"/>
          <a:ext cx="1030678" cy="3278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/>
            <a:t>Error Check</a:t>
          </a:r>
        </a:p>
      </dsp:txBody>
      <dsp:txXfrm>
        <a:off x="1453036" y="9603"/>
        <a:ext cx="1011472" cy="308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8" y="5"/>
            <a:ext cx="3169920" cy="480059"/>
          </a:xfrm>
          <a:prstGeom prst="rect">
            <a:avLst/>
          </a:prstGeom>
        </p:spPr>
        <p:txBody>
          <a:bodyPr vert="horz" lIns="95699" tIns="47851" rIns="95699" bIns="47851" rtlCol="0"/>
          <a:lstStyle>
            <a:lvl1pPr algn="l">
              <a:defRPr sz="1200"/>
            </a:lvl1pPr>
          </a:lstStyle>
          <a:p>
            <a:endParaRPr lang="en-GB" dirty="0">
              <a:latin typeface="나눔바른고딕" panose="020B0603020101020101" pitchFamily="50" charset="-12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93" y="5"/>
            <a:ext cx="3169920" cy="480059"/>
          </a:xfrm>
          <a:prstGeom prst="rect">
            <a:avLst/>
          </a:prstGeom>
        </p:spPr>
        <p:txBody>
          <a:bodyPr vert="horz" lIns="95699" tIns="47851" rIns="95699" bIns="47851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나눔바른고딕" panose="020B0603020101020101" pitchFamily="50" charset="-127"/>
              </a:rPr>
              <a:pPr/>
              <a:t>25/10/2021</a:t>
            </a:fld>
            <a:endParaRPr lang="en-GB" dirty="0">
              <a:latin typeface="나눔바른고딕" panose="020B0603020101020101" pitchFamily="50" charset="-12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8" y="9119479"/>
            <a:ext cx="3169920" cy="480059"/>
          </a:xfrm>
          <a:prstGeom prst="rect">
            <a:avLst/>
          </a:prstGeom>
        </p:spPr>
        <p:txBody>
          <a:bodyPr vert="horz" lIns="95699" tIns="47851" rIns="95699" bIns="47851" rtlCol="0" anchor="b"/>
          <a:lstStyle>
            <a:lvl1pPr algn="l">
              <a:defRPr sz="1200"/>
            </a:lvl1pPr>
          </a:lstStyle>
          <a:p>
            <a:endParaRPr lang="en-GB" dirty="0">
              <a:latin typeface="나눔바른고딕" panose="020B0603020101020101" pitchFamily="50" charset="-12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93" y="9119479"/>
            <a:ext cx="3169920" cy="480059"/>
          </a:xfrm>
          <a:prstGeom prst="rect">
            <a:avLst/>
          </a:prstGeom>
        </p:spPr>
        <p:txBody>
          <a:bodyPr vert="horz" lIns="95699" tIns="47851" rIns="95699" bIns="47851" rtlCol="0" anchor="b"/>
          <a:lstStyle>
            <a:lvl1pPr algn="r">
              <a:defRPr sz="1200"/>
            </a:lvl1pPr>
          </a:lstStyle>
          <a:p>
            <a:fld id="{D3A5C721-4BB5-4DB6-AD65-4BA2A62B05B6}" type="slidenum">
              <a:rPr lang="en-GB" smtClean="0">
                <a:latin typeface="나눔바른고딕" panose="020B0603020101020101" pitchFamily="50" charset="-127"/>
              </a:rPr>
              <a:pPr/>
              <a:t>‹#›</a:t>
            </a:fld>
            <a:endParaRPr lang="en-GB" dirty="0"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8" y="5"/>
            <a:ext cx="3169920" cy="480059"/>
          </a:xfrm>
          <a:prstGeom prst="rect">
            <a:avLst/>
          </a:prstGeom>
        </p:spPr>
        <p:txBody>
          <a:bodyPr vert="horz" lIns="95699" tIns="47851" rIns="95699" bIns="47851" rtlCol="0"/>
          <a:lstStyle>
            <a:lvl1pPr algn="l">
              <a:defRPr sz="1200">
                <a:latin typeface="나눔바른고딕" panose="020B0603020101020101" pitchFamily="50" charset="-127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3" y="5"/>
            <a:ext cx="3169920" cy="480059"/>
          </a:xfrm>
          <a:prstGeom prst="rect">
            <a:avLst/>
          </a:prstGeom>
        </p:spPr>
        <p:txBody>
          <a:bodyPr vert="horz" lIns="95699" tIns="47851" rIns="95699" bIns="47851" rtlCol="0"/>
          <a:lstStyle>
            <a:lvl1pPr algn="r">
              <a:defRPr sz="1200">
                <a:latin typeface="나눔바른고딕" panose="020B0603020101020101" pitchFamily="50" charset="-127"/>
              </a:defRPr>
            </a:lvl1pPr>
          </a:lstStyle>
          <a:p>
            <a:fld id="{8045EBA9-A28D-4849-BFEA-AA04F6A21B63}" type="datetimeFigureOut">
              <a:rPr lang="en-GB" smtClean="0"/>
              <a:pPr/>
              <a:t>25/10/2021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5688" y="717550"/>
            <a:ext cx="5203825" cy="3603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9" tIns="47851" rIns="95699" bIns="47851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2"/>
            <a:ext cx="5852160" cy="4320540"/>
          </a:xfrm>
          <a:prstGeom prst="rect">
            <a:avLst/>
          </a:prstGeom>
        </p:spPr>
        <p:txBody>
          <a:bodyPr vert="horz" lIns="95699" tIns="47851" rIns="95699" bIns="4785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8" y="9119479"/>
            <a:ext cx="3169920" cy="480059"/>
          </a:xfrm>
          <a:prstGeom prst="rect">
            <a:avLst/>
          </a:prstGeom>
        </p:spPr>
        <p:txBody>
          <a:bodyPr vert="horz" lIns="95699" tIns="47851" rIns="95699" bIns="47851" rtlCol="0" anchor="b"/>
          <a:lstStyle>
            <a:lvl1pPr algn="l">
              <a:defRPr sz="1200">
                <a:latin typeface="나눔바른고딕" panose="020B0603020101020101" pitchFamily="50" charset="-127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3" y="9119479"/>
            <a:ext cx="3169920" cy="480059"/>
          </a:xfrm>
          <a:prstGeom prst="rect">
            <a:avLst/>
          </a:prstGeom>
        </p:spPr>
        <p:txBody>
          <a:bodyPr vert="horz" lIns="95699" tIns="47851" rIns="95699" bIns="47851" rtlCol="0" anchor="b"/>
          <a:lstStyle>
            <a:lvl1pPr algn="r">
              <a:defRPr sz="1200">
                <a:latin typeface="나눔바른고딕" panose="020B0603020101020101" pitchFamily="50" charset="-127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나눔바른고딕" panose="020B0603020101020101" pitchFamily="50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나눔바른고딕" panose="020B0603020101020101" pitchFamily="50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나눔바른고딕" panose="020B0603020101020101" pitchFamily="50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나눔바른고딕" panose="020B0603020101020101" pitchFamily="50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나눔바른고딕" panose="020B0603020101020101" pitchFamily="50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748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57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클렌징 </a:t>
            </a:r>
            <a:r>
              <a:rPr lang="ko-KR" altLang="en-US" dirty="0" err="1"/>
              <a:t>해야하는</a:t>
            </a:r>
            <a:r>
              <a:rPr lang="ko-KR" altLang="en-US" dirty="0"/>
              <a:t> </a:t>
            </a:r>
            <a:r>
              <a:rPr lang="en-US" altLang="ko-KR" dirty="0"/>
              <a:t>Transaction data 2</a:t>
            </a:r>
            <a:r>
              <a:rPr lang="ko-KR" altLang="en-US" dirty="0"/>
              <a:t>가지 </a:t>
            </a:r>
            <a:r>
              <a:rPr lang="en-US" altLang="ko-KR" dirty="0"/>
              <a:t>– BKPF, BSEG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Cleansing/Transformation</a:t>
            </a:r>
            <a:r>
              <a:rPr lang="ko-KR" altLang="en-US" dirty="0"/>
              <a:t>의 파일 로드 과정 모두 동일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전체 로직 캡처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8508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9135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2193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/>
              <a:t>Data Transformation</a:t>
            </a:r>
            <a:r>
              <a:rPr lang="ko-KR" altLang="en-US" dirty="0"/>
              <a:t>은 </a:t>
            </a:r>
            <a:r>
              <a:rPr lang="en-US" altLang="ko-KR" dirty="0"/>
              <a:t>5</a:t>
            </a:r>
            <a:r>
              <a:rPr lang="ko-KR" altLang="en-US" dirty="0"/>
              <a:t>가지 단계로 실제 </a:t>
            </a:r>
            <a:r>
              <a:rPr lang="en-US" altLang="ko-KR" dirty="0"/>
              <a:t>GLA</a:t>
            </a:r>
            <a:r>
              <a:rPr lang="ko-KR" altLang="en-US" dirty="0"/>
              <a:t>에 </a:t>
            </a:r>
            <a:r>
              <a:rPr lang="ko-KR" altLang="en-US" dirty="0" err="1"/>
              <a:t>업로드되는</a:t>
            </a:r>
            <a:r>
              <a:rPr lang="ko-KR" altLang="en-US" dirty="0"/>
              <a:t> 산출물들이 있기 때문에 각 단계별로 산출물 개수 및 </a:t>
            </a:r>
            <a:r>
              <a:rPr lang="en-US" altLang="ko-KR" dirty="0" err="1"/>
              <a:t>filenam</a:t>
            </a:r>
            <a:r>
              <a:rPr lang="ko-KR" altLang="en-US" dirty="0"/>
              <a:t>으로 정리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JE</a:t>
            </a:r>
            <a:r>
              <a:rPr lang="ko-KR" altLang="en-US" dirty="0"/>
              <a:t>는 </a:t>
            </a:r>
            <a:r>
              <a:rPr lang="en-US" altLang="ko-KR" dirty="0"/>
              <a:t>SAP </a:t>
            </a:r>
            <a:r>
              <a:rPr lang="ko-KR" altLang="en-US" dirty="0"/>
              <a:t>테이블인 </a:t>
            </a:r>
            <a:r>
              <a:rPr lang="en-US" altLang="ko-KR" dirty="0"/>
              <a:t>BKPF(Header) + BSEG </a:t>
            </a:r>
            <a:r>
              <a:rPr lang="ko-KR" altLang="en-US" dirty="0"/>
              <a:t>를 </a:t>
            </a:r>
            <a:r>
              <a:rPr lang="en-US" altLang="ko-KR" dirty="0"/>
              <a:t>Join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TB</a:t>
            </a:r>
            <a:r>
              <a:rPr lang="ko-KR" altLang="en-US" dirty="0"/>
              <a:t>도 </a:t>
            </a:r>
            <a:r>
              <a:rPr lang="en-US" altLang="ko-KR" dirty="0"/>
              <a:t>SAP</a:t>
            </a:r>
            <a:r>
              <a:rPr lang="ko-KR" altLang="en-US" dirty="0"/>
              <a:t>에서 추출한 파일에서 클렌징이 필요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433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5578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5902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2695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196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049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6063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5102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4988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6518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5240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949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CoA </a:t>
            </a:r>
            <a:r>
              <a:rPr lang="ko-KR" altLang="en-US" dirty="0" err="1"/>
              <a:t>매핑과정은</a:t>
            </a:r>
            <a:r>
              <a:rPr lang="ko-KR" altLang="en-US" dirty="0"/>
              <a:t> </a:t>
            </a:r>
            <a:r>
              <a:rPr lang="en-US" altLang="ko-KR" dirty="0"/>
              <a:t>Generic</a:t>
            </a:r>
            <a:r>
              <a:rPr lang="ko-KR" altLang="en-US" dirty="0"/>
              <a:t>과 같다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매핑시</a:t>
            </a:r>
            <a:r>
              <a:rPr lang="ko-KR" altLang="en-US" dirty="0"/>
              <a:t> 필요한 자료리스트는 총 </a:t>
            </a:r>
            <a:r>
              <a:rPr lang="en-US" altLang="ko-KR" dirty="0"/>
              <a:t>3</a:t>
            </a:r>
            <a:r>
              <a:rPr lang="ko-KR" altLang="en-US" dirty="0"/>
              <a:t>가지</a:t>
            </a: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en-US" altLang="ko-KR" dirty="0"/>
              <a:t>CoA Raw File, </a:t>
            </a:r>
            <a:r>
              <a:rPr lang="ko-KR" altLang="en-US" dirty="0"/>
              <a:t>완전성 확인한 </a:t>
            </a:r>
            <a:r>
              <a:rPr lang="en-US" altLang="ko-KR" dirty="0"/>
              <a:t>TB(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클렌징완료한</a:t>
            </a:r>
            <a:r>
              <a:rPr lang="ko-KR" altLang="en-US" dirty="0"/>
              <a:t> </a:t>
            </a:r>
            <a:r>
              <a:rPr lang="en-US" altLang="ko-KR" dirty="0"/>
              <a:t>TB</a:t>
            </a:r>
            <a:r>
              <a:rPr lang="ko-KR" altLang="en-US" dirty="0"/>
              <a:t>로 </a:t>
            </a:r>
            <a:r>
              <a:rPr lang="en-US" altLang="ko-KR" dirty="0"/>
              <a:t>Data Transformation</a:t>
            </a:r>
            <a:r>
              <a:rPr lang="ko-KR" altLang="en-US" dirty="0"/>
              <a:t>의 두번째 단계의 </a:t>
            </a:r>
            <a:r>
              <a:rPr lang="en-US" altLang="ko-KR" dirty="0"/>
              <a:t>Output), </a:t>
            </a:r>
            <a:r>
              <a:rPr lang="ko-KR" altLang="en-US" dirty="0"/>
              <a:t>회사제시 재무제표</a:t>
            </a:r>
            <a:endParaRPr lang="en-US" altLang="ko-KR" dirty="0"/>
          </a:p>
          <a:p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작성단계를 크게 보면 </a:t>
            </a:r>
            <a:r>
              <a:rPr lang="en-US" altLang="ko-KR" dirty="0"/>
              <a:t>2</a:t>
            </a:r>
            <a:r>
              <a:rPr lang="ko-KR" altLang="en-US" dirty="0"/>
              <a:t>가지</a:t>
            </a:r>
            <a:r>
              <a:rPr lang="en-US" altLang="ko-KR" dirty="0"/>
              <a:t>, CoA Mapping </a:t>
            </a:r>
            <a:r>
              <a:rPr lang="ko-KR" altLang="en-US" dirty="0"/>
              <a:t>계정분류와 </a:t>
            </a:r>
            <a:r>
              <a:rPr lang="en-US" altLang="ko-KR" dirty="0"/>
              <a:t>Reconciliation</a:t>
            </a:r>
          </a:p>
          <a:p>
            <a:pPr marL="457200" lvl="1" indent="0">
              <a:buFontTx/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Mappin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  <a:r>
              <a:rPr lang="ko-KR" altLang="en-US" dirty="0"/>
              <a:t>전</a:t>
            </a:r>
            <a:r>
              <a:rPr lang="en-US" altLang="ko-KR" dirty="0"/>
              <a:t>/</a:t>
            </a:r>
            <a:r>
              <a:rPr lang="ko-KR" altLang="en-US" dirty="0"/>
              <a:t>당기 </a:t>
            </a:r>
            <a:r>
              <a:rPr lang="en-US" altLang="ko-KR" dirty="0"/>
              <a:t>JE,TB</a:t>
            </a:r>
            <a:r>
              <a:rPr lang="ko-KR" altLang="en-US" dirty="0"/>
              <a:t>에 사용된 모든 계정코드와 계정명을 포함한  </a:t>
            </a:r>
            <a:r>
              <a:rPr lang="en-US" altLang="ko-KR" dirty="0"/>
              <a:t>CoA Raw File</a:t>
            </a:r>
            <a:r>
              <a:rPr lang="ko-KR" altLang="en-US" dirty="0"/>
              <a:t>을 불러옴 </a:t>
            </a:r>
            <a:endParaRPr lang="en-US" altLang="ko-KR" dirty="0"/>
          </a:p>
          <a:p>
            <a:pPr marL="457200" lvl="1" indent="0">
              <a:buFontTx/>
              <a:buNone/>
            </a:pPr>
            <a:r>
              <a:rPr lang="ko-KR" altLang="en-US" dirty="0"/>
              <a:t>해당 파일은 전기의 완전성검토파일</a:t>
            </a:r>
            <a:r>
              <a:rPr lang="en-US" altLang="ko-KR" dirty="0"/>
              <a:t>, </a:t>
            </a:r>
            <a:r>
              <a:rPr lang="ko-KR" altLang="en-US" dirty="0"/>
              <a:t>당기의 완전성검토파일을 불러와 중복 </a:t>
            </a:r>
            <a:r>
              <a:rPr lang="ko-KR" altLang="en-US" dirty="0" err="1"/>
              <a:t>제거하면됨</a:t>
            </a: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en-US" altLang="ko-KR" dirty="0"/>
              <a:t>CoA</a:t>
            </a:r>
            <a:r>
              <a:rPr lang="ko-KR" altLang="en-US" dirty="0"/>
              <a:t> </a:t>
            </a:r>
            <a:r>
              <a:rPr lang="en-US" altLang="ko-KR" dirty="0"/>
              <a:t>Raw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에 </a:t>
            </a:r>
            <a:r>
              <a:rPr lang="en-US" altLang="ko-KR" dirty="0"/>
              <a:t>CoA </a:t>
            </a:r>
            <a:r>
              <a:rPr lang="ko-KR" altLang="en-US" dirty="0"/>
              <a:t>필수 필드 </a:t>
            </a:r>
            <a:r>
              <a:rPr lang="en-US" altLang="ko-KR" dirty="0"/>
              <a:t>1)</a:t>
            </a:r>
            <a:r>
              <a:rPr lang="ko-KR" altLang="en-US" dirty="0"/>
              <a:t>과 같이 추가</a:t>
            </a: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ko-KR" altLang="en-US" dirty="0"/>
              <a:t>매핑</a:t>
            </a: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en-US" altLang="ko-KR" dirty="0"/>
              <a:t>TB_1912</a:t>
            </a:r>
            <a:r>
              <a:rPr lang="ko-KR" altLang="en-US" dirty="0"/>
              <a:t>에는 해당 계정의 </a:t>
            </a:r>
            <a:r>
              <a:rPr lang="en-US" altLang="ko-KR" dirty="0"/>
              <a:t>TB Ending Balance</a:t>
            </a:r>
            <a:r>
              <a:rPr lang="ko-KR" altLang="en-US" dirty="0"/>
              <a:t>를 불러옴</a:t>
            </a:r>
            <a:endParaRPr lang="en-US" altLang="ko-KR" dirty="0"/>
          </a:p>
          <a:p>
            <a:pPr marL="628650" lvl="1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039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계정코드별</a:t>
            </a:r>
            <a:r>
              <a:rPr lang="ko-KR" altLang="en-US" dirty="0"/>
              <a:t> </a:t>
            </a:r>
            <a:r>
              <a:rPr lang="en-US" altLang="ko-KR" dirty="0"/>
              <a:t>Raw file </a:t>
            </a:r>
            <a:r>
              <a:rPr lang="ko-KR" altLang="en-US" dirty="0"/>
              <a:t>매핑 안된 케이스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COA </a:t>
            </a:r>
            <a:r>
              <a:rPr lang="ko-KR" altLang="en-US" dirty="0"/>
              <a:t>마스터 파일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Recon </a:t>
            </a:r>
            <a:r>
              <a:rPr lang="ko-KR" altLang="en-US" dirty="0"/>
              <a:t>설명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4875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Source(</a:t>
            </a:r>
            <a:r>
              <a:rPr lang="ko-KR" altLang="en-US" dirty="0"/>
              <a:t>전표유형</a:t>
            </a:r>
            <a:r>
              <a:rPr lang="en-US" altLang="ko-KR" dirty="0"/>
              <a:t>), </a:t>
            </a:r>
            <a:r>
              <a:rPr lang="en-US" altLang="ko-KR" dirty="0" err="1"/>
              <a:t>UserID</a:t>
            </a:r>
            <a:r>
              <a:rPr lang="en-US" altLang="ko-KR" dirty="0"/>
              <a:t>(</a:t>
            </a:r>
            <a:r>
              <a:rPr lang="ko-KR" altLang="en-US" dirty="0"/>
              <a:t>전표작성자</a:t>
            </a:r>
            <a:r>
              <a:rPr lang="en-US" altLang="ko-KR" dirty="0"/>
              <a:t>), </a:t>
            </a:r>
            <a:r>
              <a:rPr lang="en-US" altLang="ko-KR" dirty="0" err="1"/>
              <a:t>BusinessUnit</a:t>
            </a:r>
            <a:r>
              <a:rPr lang="ko-KR" altLang="en-US" dirty="0"/>
              <a:t> 정보가 전기</a:t>
            </a:r>
            <a:r>
              <a:rPr lang="en-US" altLang="ko-KR" dirty="0"/>
              <a:t>, </a:t>
            </a:r>
            <a:r>
              <a:rPr lang="ko-KR" altLang="en-US" dirty="0"/>
              <a:t>당기 전표에서 </a:t>
            </a:r>
            <a:r>
              <a:rPr lang="ko-KR" altLang="en-US" dirty="0" err="1"/>
              <a:t>코드화되어</a:t>
            </a:r>
            <a:r>
              <a:rPr lang="ko-KR" altLang="en-US" dirty="0"/>
              <a:t> 있음</a:t>
            </a:r>
            <a:endParaRPr lang="en-US" altLang="ko-KR" dirty="0"/>
          </a:p>
          <a:p>
            <a:r>
              <a:rPr lang="ko-KR" altLang="en-US" dirty="0"/>
              <a:t>이에 대한 </a:t>
            </a:r>
            <a:r>
              <a:rPr lang="en-US" altLang="ko-KR" dirty="0"/>
              <a:t>Description</a:t>
            </a:r>
            <a:r>
              <a:rPr lang="ko-KR" altLang="en-US" dirty="0"/>
              <a:t>정보를 담은 것이 </a:t>
            </a:r>
            <a:r>
              <a:rPr lang="en-US" altLang="ko-KR" dirty="0"/>
              <a:t>Dimension Table</a:t>
            </a:r>
            <a:r>
              <a:rPr lang="ko-KR" altLang="en-US" dirty="0"/>
              <a:t>이라고 생각하면 됨</a:t>
            </a:r>
            <a:endParaRPr lang="en-US" altLang="ko-KR" dirty="0"/>
          </a:p>
          <a:p>
            <a:r>
              <a:rPr lang="en-US" altLang="ko-KR" dirty="0"/>
              <a:t>1) </a:t>
            </a:r>
            <a:r>
              <a:rPr lang="ko-KR" altLang="en-US" dirty="0"/>
              <a:t>전기</a:t>
            </a:r>
            <a:r>
              <a:rPr lang="en-US" altLang="ko-KR" dirty="0"/>
              <a:t>, </a:t>
            </a:r>
            <a:r>
              <a:rPr lang="ko-KR" altLang="en-US" dirty="0"/>
              <a:t>당기 </a:t>
            </a:r>
            <a:r>
              <a:rPr lang="en-US" altLang="ko-KR" dirty="0"/>
              <a:t>JE</a:t>
            </a:r>
            <a:r>
              <a:rPr lang="ko-KR" altLang="en-US" dirty="0"/>
              <a:t>를 세가지 정보에 대해서 각각 </a:t>
            </a:r>
            <a:r>
              <a:rPr lang="en-US" altLang="ko-KR" dirty="0"/>
              <a:t>Summarize </a:t>
            </a:r>
          </a:p>
          <a:p>
            <a:r>
              <a:rPr lang="en-US" altLang="ko-KR" dirty="0"/>
              <a:t>2) Select</a:t>
            </a:r>
            <a:r>
              <a:rPr lang="ko-KR" altLang="en-US" dirty="0"/>
              <a:t> </a:t>
            </a:r>
            <a:r>
              <a:rPr lang="en-US" altLang="ko-KR" dirty="0"/>
              <a:t>Distinct</a:t>
            </a:r>
            <a:r>
              <a:rPr lang="ko-KR" altLang="en-US" dirty="0"/>
              <a:t> 라고 생각하면 됨 → 세가지 정보의 </a:t>
            </a:r>
            <a:r>
              <a:rPr lang="en-US" altLang="ko-KR" dirty="0"/>
              <a:t>Unique </a:t>
            </a:r>
            <a:r>
              <a:rPr lang="ko-KR" altLang="en-US" dirty="0"/>
              <a:t>값</a:t>
            </a:r>
            <a:r>
              <a:rPr lang="en-US" altLang="ko-KR" dirty="0"/>
              <a:t>(</a:t>
            </a:r>
            <a:r>
              <a:rPr lang="ko-KR" altLang="en-US" dirty="0"/>
              <a:t>중복제거한 리스트</a:t>
            </a:r>
            <a:r>
              <a:rPr lang="en-US" altLang="ko-KR" dirty="0"/>
              <a:t>)</a:t>
            </a:r>
            <a:r>
              <a:rPr lang="ko-KR" altLang="en-US" dirty="0"/>
              <a:t>만 불러옴</a:t>
            </a:r>
            <a:endParaRPr lang="en-US" altLang="ko-KR" dirty="0"/>
          </a:p>
          <a:p>
            <a:r>
              <a:rPr lang="en-US" altLang="ko-KR" dirty="0"/>
              <a:t>3) Description </a:t>
            </a:r>
            <a:r>
              <a:rPr lang="ko-KR" altLang="en-US" dirty="0"/>
              <a:t>정보가 </a:t>
            </a:r>
            <a:r>
              <a:rPr lang="en-US" altLang="ko-KR" dirty="0"/>
              <a:t>Master data</a:t>
            </a:r>
            <a:r>
              <a:rPr lang="ko-KR" altLang="en-US" dirty="0"/>
              <a:t>에 있으므로 경로 </a:t>
            </a:r>
            <a:r>
              <a:rPr lang="ko-KR" altLang="en-US" dirty="0" err="1"/>
              <a:t>설정시</a:t>
            </a:r>
            <a:r>
              <a:rPr lang="en-US" altLang="ko-KR" dirty="0"/>
              <a:t>, </a:t>
            </a:r>
            <a:r>
              <a:rPr lang="ko-KR" altLang="en-US" dirty="0" err="1"/>
              <a:t>클라이언트폴더경로</a:t>
            </a:r>
            <a:r>
              <a:rPr lang="en-US" altLang="ko-KR" dirty="0"/>
              <a:t>\1_Rawdata</a:t>
            </a:r>
            <a:r>
              <a:rPr lang="ko-KR" altLang="en-US" dirty="0"/>
              <a:t>로 지정 후 </a:t>
            </a:r>
            <a:r>
              <a:rPr lang="en-US" altLang="ko-KR" dirty="0"/>
              <a:t>Dynamic Input </a:t>
            </a:r>
            <a:r>
              <a:rPr lang="ko-KR" altLang="en-US" dirty="0"/>
              <a:t>설정 방법은 이전과 동일</a:t>
            </a:r>
            <a:endParaRPr lang="en-US" altLang="ko-KR" dirty="0"/>
          </a:p>
          <a:p>
            <a:r>
              <a:rPr lang="en-US" altLang="ko-KR" dirty="0"/>
              <a:t>4) </a:t>
            </a:r>
            <a:r>
              <a:rPr lang="ko-KR" altLang="en-US" dirty="0"/>
              <a:t>리스트에 포함된 내역에 대한 </a:t>
            </a:r>
            <a:r>
              <a:rPr lang="en-US" altLang="ko-KR" dirty="0"/>
              <a:t>Description</a:t>
            </a:r>
            <a:r>
              <a:rPr lang="ko-KR" altLang="en-US" dirty="0"/>
              <a:t>을 </a:t>
            </a:r>
            <a:r>
              <a:rPr lang="en-US" altLang="ko-KR" dirty="0"/>
              <a:t>Master</a:t>
            </a:r>
            <a:r>
              <a:rPr lang="ko-KR" altLang="en-US" dirty="0"/>
              <a:t>에서 불러오는 과정 </a:t>
            </a:r>
            <a:r>
              <a:rPr lang="en-US" altLang="ko-KR" dirty="0"/>
              <a:t>ctrl F&amp;R(Find and Replace) </a:t>
            </a:r>
          </a:p>
          <a:p>
            <a:r>
              <a:rPr lang="en-US" altLang="ko-KR" dirty="0"/>
              <a:t>5) Output : GL</a:t>
            </a:r>
            <a:r>
              <a:rPr lang="ko-KR" altLang="en-US" dirty="0"/>
              <a:t>에서 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1352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50770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8791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/>
              <a:t>- GLA</a:t>
            </a:r>
            <a:r>
              <a:rPr lang="ko-KR" altLang="en-US" dirty="0"/>
              <a:t> 프로세스는 크게 </a:t>
            </a:r>
            <a:r>
              <a:rPr lang="en-US" altLang="ko-KR" dirty="0"/>
              <a:t>4</a:t>
            </a:r>
            <a:r>
              <a:rPr lang="ko-KR" altLang="en-US" dirty="0"/>
              <a:t>가지 단계로 진행됨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Data </a:t>
            </a:r>
            <a:r>
              <a:rPr lang="ko-KR" altLang="en-US" dirty="0"/>
              <a:t>클렌징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GL Analyzer</a:t>
            </a:r>
            <a:r>
              <a:rPr lang="ko-KR" altLang="en-US" dirty="0"/>
              <a:t>포맷에 맞게 </a:t>
            </a:r>
            <a:r>
              <a:rPr lang="en-US" altLang="ko-KR" dirty="0"/>
              <a:t>sap raw data</a:t>
            </a:r>
            <a:r>
              <a:rPr lang="ko-KR" altLang="en-US" dirty="0"/>
              <a:t>를 </a:t>
            </a:r>
            <a:r>
              <a:rPr lang="en-US" altLang="ko-KR" dirty="0"/>
              <a:t>Transformation</a:t>
            </a:r>
          </a:p>
          <a:p>
            <a:pPr marL="0" indent="0">
              <a:buFontTx/>
              <a:buNone/>
            </a:pPr>
            <a:r>
              <a:rPr lang="en-US" altLang="ko-KR" dirty="0"/>
              <a:t>GLA  </a:t>
            </a:r>
            <a:r>
              <a:rPr lang="ko-KR" altLang="en-US" dirty="0"/>
              <a:t>구현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마지막으로 </a:t>
            </a:r>
            <a:r>
              <a:rPr lang="en-US" altLang="ko-KR" dirty="0"/>
              <a:t>572 </a:t>
            </a:r>
            <a:r>
              <a:rPr lang="ko-KR" altLang="en-US" dirty="0"/>
              <a:t>보고서 </a:t>
            </a:r>
            <a:r>
              <a:rPr lang="ko-KR" altLang="en-US" dirty="0" err="1"/>
              <a:t>생성후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의 </a:t>
            </a:r>
            <a:r>
              <a:rPr lang="en-US" altLang="ko-KR" dirty="0"/>
              <a:t>validation </a:t>
            </a:r>
            <a:r>
              <a:rPr lang="ko-KR" altLang="en-US" dirty="0"/>
              <a:t>체크한 결과물을 감사팀에 전달하게 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실습은 </a:t>
            </a:r>
            <a:r>
              <a:rPr lang="en-US" altLang="ko-KR" dirty="0"/>
              <a:t>2019</a:t>
            </a:r>
            <a:r>
              <a:rPr lang="ko-KR" altLang="en-US" dirty="0"/>
              <a:t>년 클라이언트</a:t>
            </a:r>
            <a:r>
              <a:rPr lang="en-US" altLang="ko-KR" dirty="0"/>
              <a:t>A </a:t>
            </a:r>
            <a:r>
              <a:rPr lang="ko-KR" altLang="en-US" dirty="0"/>
              <a:t>데이터로 진행예정</a:t>
            </a:r>
            <a:r>
              <a:rPr lang="en-US" altLang="ko-KR" dirty="0"/>
              <a:t>, </a:t>
            </a:r>
            <a:r>
              <a:rPr lang="ko-KR" altLang="en-US" dirty="0" err="1"/>
              <a:t>연습폴더</a:t>
            </a:r>
            <a:r>
              <a:rPr lang="en-US" altLang="ko-KR" dirty="0"/>
              <a:t>/</a:t>
            </a:r>
            <a:r>
              <a:rPr lang="ko-KR" altLang="en-US" dirty="0"/>
              <a:t>답지 폴더 구성 같고 답지파일과 </a:t>
            </a:r>
            <a:r>
              <a:rPr lang="en-US" altLang="ko-KR" dirty="0"/>
              <a:t>Output </a:t>
            </a:r>
            <a:r>
              <a:rPr lang="ko-KR" altLang="en-US" dirty="0"/>
              <a:t>비교하면 됨</a:t>
            </a:r>
            <a:endParaRPr lang="en-US" altLang="ko-KR" dirty="0"/>
          </a:p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3625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51942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428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772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19582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62488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3817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GLA </a:t>
            </a:r>
            <a:r>
              <a:rPr lang="ko-KR" altLang="en-US" dirty="0"/>
              <a:t>준비작업 </a:t>
            </a:r>
            <a:r>
              <a:rPr lang="en-US" altLang="ko-KR" dirty="0"/>
              <a:t>- Control total </a:t>
            </a:r>
            <a:r>
              <a:rPr lang="en-US" altLang="ko-KR" dirty="0" err="1"/>
              <a:t>alteryx</a:t>
            </a:r>
            <a:r>
              <a:rPr lang="en-US" altLang="ko-KR" dirty="0"/>
              <a:t> </a:t>
            </a:r>
            <a:r>
              <a:rPr lang="ko-KR" altLang="en-US" dirty="0"/>
              <a:t>페이지 </a:t>
            </a:r>
            <a:endParaRPr lang="en-US" altLang="ko-KR" dirty="0"/>
          </a:p>
          <a:p>
            <a:r>
              <a:rPr lang="en-US" altLang="ko-KR" dirty="0"/>
              <a:t>GLA </a:t>
            </a:r>
            <a:r>
              <a:rPr lang="ko-KR" altLang="en-US" dirty="0"/>
              <a:t>업로드시 </a:t>
            </a:r>
            <a:r>
              <a:rPr lang="en-US" altLang="ko-KR" dirty="0" err="1"/>
              <a:t>LineCount</a:t>
            </a:r>
            <a:r>
              <a:rPr lang="ko-KR" altLang="en-US" dirty="0"/>
              <a:t>와 </a:t>
            </a:r>
            <a:r>
              <a:rPr lang="ko-KR" altLang="en-US" dirty="0" err="1"/>
              <a:t>필드별</a:t>
            </a:r>
            <a:r>
              <a:rPr lang="ko-KR" altLang="en-US" dirty="0"/>
              <a:t> 총 합계가 필요한 경우가 있는데</a:t>
            </a:r>
            <a:r>
              <a:rPr lang="en-US" altLang="ko-KR" dirty="0"/>
              <a:t>, </a:t>
            </a:r>
            <a:r>
              <a:rPr lang="ko-KR" altLang="en-US" dirty="0"/>
              <a:t>미리 준비해두는 과정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74791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05213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12453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043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Data Cleansing </a:t>
            </a:r>
            <a:r>
              <a:rPr lang="ko-KR" altLang="en-US" dirty="0"/>
              <a:t>파트는 세부적으로 </a:t>
            </a:r>
            <a:r>
              <a:rPr lang="en-US" altLang="ko-KR" dirty="0"/>
              <a:t>2</a:t>
            </a:r>
            <a:r>
              <a:rPr lang="ko-KR" altLang="en-US" dirty="0"/>
              <a:t>파트로 나뉨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Parameter Check </a:t>
            </a:r>
            <a:r>
              <a:rPr lang="ko-KR" altLang="en-US" dirty="0"/>
              <a:t>단계에서는 클라이언트</a:t>
            </a:r>
            <a:r>
              <a:rPr lang="en-US" altLang="ko-KR" dirty="0"/>
              <a:t>(engagement) </a:t>
            </a:r>
            <a:r>
              <a:rPr lang="ko-KR" altLang="en-US" dirty="0"/>
              <a:t>폴더 관리</a:t>
            </a:r>
            <a:r>
              <a:rPr lang="en-US" altLang="ko-KR" dirty="0"/>
              <a:t>, </a:t>
            </a:r>
            <a:r>
              <a:rPr lang="ko-KR" altLang="en-US" dirty="0"/>
              <a:t>데이터내역</a:t>
            </a:r>
            <a:r>
              <a:rPr lang="en-US" altLang="ko-KR" dirty="0"/>
              <a:t>, </a:t>
            </a:r>
            <a:r>
              <a:rPr lang="ko-KR" altLang="en-US" dirty="0"/>
              <a:t>클렌징 전 </a:t>
            </a:r>
            <a:r>
              <a:rPr lang="ko-KR" altLang="en-US" dirty="0" err="1"/>
              <a:t>체크해야하는</a:t>
            </a:r>
            <a:r>
              <a:rPr lang="ko-KR" altLang="en-US" dirty="0"/>
              <a:t> 항목들에 대해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Data Cleansing </a:t>
            </a:r>
            <a:r>
              <a:rPr lang="ko-KR" altLang="en-US" dirty="0"/>
              <a:t>단계에서는 </a:t>
            </a:r>
            <a:r>
              <a:rPr lang="en-US" altLang="ko-KR" dirty="0"/>
              <a:t>Alteryx </a:t>
            </a:r>
            <a:r>
              <a:rPr lang="ko-KR" altLang="en-US" dirty="0" err="1"/>
              <a:t>로직활용해보고</a:t>
            </a:r>
            <a:r>
              <a:rPr lang="ko-KR" altLang="en-US" dirty="0"/>
              <a:t> 에러 예시 살펴봄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1824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47323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예외사항</a:t>
            </a:r>
            <a:r>
              <a:rPr lang="en-US" altLang="ko-KR" dirty="0"/>
              <a:t>) </a:t>
            </a:r>
            <a:r>
              <a:rPr lang="ko-KR" altLang="en-US" dirty="0"/>
              <a:t>분류가 안된 계정이 있는 경우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68396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ighlight>
                  <a:srgbClr val="FFED99"/>
                </a:highlight>
              </a:rPr>
              <a:t>Import Lookup File </a:t>
            </a:r>
            <a:r>
              <a:rPr lang="ko-KR" altLang="en-US" dirty="0">
                <a:highlight>
                  <a:srgbClr val="FFED99"/>
                </a:highlight>
              </a:rPr>
              <a:t>출력 결과물 연결</a:t>
            </a:r>
            <a:endParaRPr lang="en-US" altLang="ko-KR" dirty="0">
              <a:highlight>
                <a:srgbClr val="FFED99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3232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41860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감사팀</a:t>
            </a:r>
            <a:r>
              <a:rPr lang="ko-KR" altLang="en-US" dirty="0"/>
              <a:t> </a:t>
            </a:r>
            <a:r>
              <a:rPr lang="ko-KR" altLang="en-US" dirty="0" err="1"/>
              <a:t>전달해야하는</a:t>
            </a:r>
            <a:r>
              <a:rPr lang="ko-KR" altLang="en-US" dirty="0"/>
              <a:t> 조서</a:t>
            </a:r>
            <a:r>
              <a:rPr lang="en-US" altLang="ko-KR" dirty="0"/>
              <a:t>: </a:t>
            </a:r>
            <a:r>
              <a:rPr lang="ko-KR" altLang="en-US" dirty="0"/>
              <a:t>설명으로 </a:t>
            </a:r>
            <a:endParaRPr lang="en-US" altLang="ko-KR" dirty="0"/>
          </a:p>
          <a:p>
            <a:r>
              <a:rPr lang="en-US" altLang="ko-KR" dirty="0"/>
              <a:t>– implementation </a:t>
            </a:r>
            <a:r>
              <a:rPr lang="ko-KR" altLang="en-US" dirty="0"/>
              <a:t>전에 </a:t>
            </a:r>
            <a:r>
              <a:rPr lang="en-US" altLang="ko-KR" dirty="0"/>
              <a:t>COA(Recon) </a:t>
            </a:r>
            <a:r>
              <a:rPr lang="ko-KR" altLang="en-US" dirty="0"/>
              <a:t>감사팀에 전달</a:t>
            </a:r>
            <a:endParaRPr lang="en-US" altLang="ko-KR" dirty="0"/>
          </a:p>
          <a:p>
            <a:r>
              <a:rPr lang="ko-KR" altLang="en-US" dirty="0"/>
              <a:t>후에 </a:t>
            </a:r>
            <a:r>
              <a:rPr lang="en-US" altLang="ko-KR" dirty="0"/>
              <a:t>572 </a:t>
            </a:r>
            <a:r>
              <a:rPr lang="ko-KR" altLang="en-US" dirty="0"/>
              <a:t>조서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1155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912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898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우선 클라이언트 폴더내에 다음과 같은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hierarchy</a:t>
            </a:r>
            <a:r>
              <a:rPr lang="ko-KR" altLang="en-US" dirty="0"/>
              <a:t>로 데이터를 관리하게 됨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 err="1"/>
              <a:t>Raw~Completed</a:t>
            </a:r>
            <a:r>
              <a:rPr lang="en-US" altLang="ko-KR" dirty="0"/>
              <a:t> </a:t>
            </a:r>
            <a:r>
              <a:rPr lang="ko-KR" altLang="en-US" dirty="0"/>
              <a:t>이런 내용이 들어있음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GLA</a:t>
            </a:r>
            <a:r>
              <a:rPr lang="ko-KR" altLang="en-US" dirty="0"/>
              <a:t>에서 활용하는 데이터 상세내역은 </a:t>
            </a:r>
            <a:r>
              <a:rPr lang="ko-KR" altLang="en-US" dirty="0" err="1"/>
              <a:t>다음표</a:t>
            </a:r>
            <a:r>
              <a:rPr lang="ko-KR" altLang="en-US" dirty="0"/>
              <a:t> 참고 하이라이트는 </a:t>
            </a:r>
            <a:r>
              <a:rPr lang="en-US" altLang="ko-KR" dirty="0"/>
              <a:t>SAP </a:t>
            </a:r>
            <a:r>
              <a:rPr lang="ko-KR" altLang="en-US" dirty="0"/>
              <a:t>테이블명 각각의 목적은 </a:t>
            </a:r>
            <a:r>
              <a:rPr lang="en-US" altLang="ko-KR" dirty="0"/>
              <a:t>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8279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클렌징 전 </a:t>
            </a:r>
            <a:r>
              <a:rPr lang="ko-KR" altLang="en-US" dirty="0" err="1"/>
              <a:t>체크해야할</a:t>
            </a:r>
            <a:r>
              <a:rPr lang="ko-KR" altLang="en-US" dirty="0"/>
              <a:t> 사항이 </a:t>
            </a:r>
            <a:r>
              <a:rPr lang="en-US" altLang="ko-KR" dirty="0"/>
              <a:t>3</a:t>
            </a:r>
            <a:r>
              <a:rPr lang="ko-KR" altLang="en-US" dirty="0"/>
              <a:t>가지가 있음</a:t>
            </a:r>
            <a:endParaRPr lang="en-US" altLang="ko-KR" dirty="0"/>
          </a:p>
          <a:p>
            <a:pPr marL="228600" indent="-228600">
              <a:buFontTx/>
              <a:buAutoNum type="arabicPeriod"/>
            </a:pPr>
            <a:r>
              <a:rPr lang="ko-KR" altLang="en-US" dirty="0"/>
              <a:t>회사로부터 받은 데이터의 </a:t>
            </a:r>
            <a:r>
              <a:rPr lang="en-US" altLang="ko-KR" dirty="0"/>
              <a:t>Delimiter </a:t>
            </a:r>
            <a:r>
              <a:rPr lang="ko-KR" altLang="en-US" dirty="0"/>
              <a:t>종류가 다 다름 보통  </a:t>
            </a:r>
            <a:r>
              <a:rPr lang="en-US" altLang="ko-KR" dirty="0"/>
              <a:t>| bar </a:t>
            </a:r>
            <a:r>
              <a:rPr lang="ko-KR" altLang="en-US" dirty="0"/>
              <a:t>지만 확인 필요</a:t>
            </a:r>
            <a:r>
              <a:rPr lang="en-US" altLang="ko-KR" dirty="0"/>
              <a:t>. </a:t>
            </a:r>
            <a:r>
              <a:rPr lang="ko-KR" altLang="en-US" dirty="0"/>
              <a:t>뿐만 아니라 </a:t>
            </a:r>
            <a:r>
              <a:rPr lang="en-US" altLang="ko-KR" dirty="0"/>
              <a:t>Fieldname </a:t>
            </a:r>
            <a:r>
              <a:rPr lang="ko-KR" altLang="en-US" dirty="0"/>
              <a:t>유무 확인이 필요함</a:t>
            </a:r>
            <a:r>
              <a:rPr lang="en-US" altLang="ko-KR" dirty="0"/>
              <a:t>. </a:t>
            </a:r>
            <a:r>
              <a:rPr lang="ko-KR" altLang="en-US" dirty="0"/>
              <a:t>이를 확인하기 위해서는 </a:t>
            </a:r>
            <a:r>
              <a:rPr lang="en-US" altLang="ko-KR" dirty="0" err="1"/>
              <a:t>RawData</a:t>
            </a:r>
            <a:r>
              <a:rPr lang="en-US" altLang="ko-KR" dirty="0"/>
              <a:t> </a:t>
            </a:r>
            <a:r>
              <a:rPr lang="ko-KR" altLang="en-US" dirty="0"/>
              <a:t>폴더내 파일이나 열어서 </a:t>
            </a:r>
            <a:r>
              <a:rPr lang="ko-KR" altLang="en-US" dirty="0" err="1"/>
              <a:t>확인하면됨</a:t>
            </a:r>
            <a:r>
              <a:rPr lang="en-US" altLang="ko-KR" dirty="0"/>
              <a:t>. &gt;&gt;</a:t>
            </a:r>
            <a:r>
              <a:rPr lang="ko-KR" altLang="en-US" dirty="0" err="1"/>
              <a:t>캡처본</a:t>
            </a:r>
            <a:r>
              <a:rPr lang="ko-KR" altLang="en-US" dirty="0"/>
              <a:t> 보면 필드명이 있고</a:t>
            </a:r>
            <a:r>
              <a:rPr lang="en-US" altLang="ko-KR" dirty="0"/>
              <a:t>, </a:t>
            </a:r>
            <a:r>
              <a:rPr lang="ko-KR" altLang="en-US" dirty="0"/>
              <a:t>각각의 필드가 </a:t>
            </a:r>
            <a:r>
              <a:rPr lang="en-US" altLang="ko-KR" dirty="0"/>
              <a:t>|</a:t>
            </a:r>
            <a:r>
              <a:rPr lang="ko-KR" altLang="en-US" dirty="0"/>
              <a:t>로 </a:t>
            </a:r>
            <a:r>
              <a:rPr lang="ko-KR" altLang="en-US" dirty="0" err="1"/>
              <a:t>구분되어있는</a:t>
            </a:r>
            <a:r>
              <a:rPr lang="ko-KR" altLang="en-US" dirty="0"/>
              <a:t> 것을 알 수 있음</a:t>
            </a:r>
            <a:endParaRPr lang="en-US" altLang="ko-KR" dirty="0"/>
          </a:p>
          <a:p>
            <a:pPr marL="228600" indent="-228600">
              <a:buFontTx/>
              <a:buAutoNum type="arabicPeriod"/>
            </a:pPr>
            <a:r>
              <a:rPr lang="ko-KR" altLang="en-US" dirty="0"/>
              <a:t>두번째로 확인해야하는 사항은 </a:t>
            </a:r>
            <a:r>
              <a:rPr lang="en-US" altLang="ko-KR" dirty="0"/>
              <a:t>Account</a:t>
            </a:r>
            <a:r>
              <a:rPr lang="ko-KR" altLang="en-US" dirty="0"/>
              <a:t> </a:t>
            </a:r>
            <a:r>
              <a:rPr lang="en-US" altLang="ko-KR" dirty="0"/>
              <a:t>Length. </a:t>
            </a:r>
            <a:r>
              <a:rPr lang="ko-KR" altLang="en-US" dirty="0"/>
              <a:t>회사마다 계정코드 길이가 다르기때문에</a:t>
            </a:r>
            <a:r>
              <a:rPr lang="en-US" altLang="ko-KR" dirty="0"/>
              <a:t>, </a:t>
            </a:r>
            <a:r>
              <a:rPr lang="ko-KR" altLang="en-US" dirty="0"/>
              <a:t>보통 회사제시 시산표열람해서 확인</a:t>
            </a:r>
            <a:r>
              <a:rPr lang="en-US" altLang="ko-KR" dirty="0"/>
              <a:t>. SAP </a:t>
            </a:r>
            <a:r>
              <a:rPr lang="ko-KR" altLang="en-US" dirty="0"/>
              <a:t>클라이언트는 보통 다음 </a:t>
            </a:r>
            <a:r>
              <a:rPr lang="ko-KR" altLang="en-US" dirty="0" err="1"/>
              <a:t>캡처본</a:t>
            </a:r>
            <a:r>
              <a:rPr lang="ko-KR" altLang="en-US" dirty="0"/>
              <a:t> 과 같은 형태로 시산표를 수령하게 됨</a:t>
            </a:r>
            <a:r>
              <a:rPr lang="en-US" altLang="ko-KR" dirty="0"/>
              <a:t> &gt;&gt;</a:t>
            </a:r>
            <a:r>
              <a:rPr lang="ko-KR" altLang="en-US" dirty="0" err="1"/>
              <a:t>캡처본</a:t>
            </a:r>
            <a:r>
              <a:rPr lang="ko-KR" altLang="en-US" dirty="0"/>
              <a:t> 계정코드 </a:t>
            </a:r>
            <a:r>
              <a:rPr lang="ko-KR" altLang="en-US" dirty="0" err="1"/>
              <a:t>자릿</a:t>
            </a:r>
            <a:r>
              <a:rPr lang="ko-KR" altLang="en-US" dirty="0"/>
              <a:t> 수 </a:t>
            </a:r>
            <a:r>
              <a:rPr lang="en-US" altLang="ko-KR" dirty="0"/>
              <a:t>7</a:t>
            </a:r>
            <a:r>
              <a:rPr lang="ko-KR" altLang="en-US" dirty="0"/>
              <a:t>임을 확인할 수 있다</a:t>
            </a:r>
            <a:r>
              <a:rPr lang="en-US" altLang="ko-KR" dirty="0"/>
              <a:t>.</a:t>
            </a:r>
          </a:p>
          <a:p>
            <a:pPr marL="228600" indent="-228600">
              <a:buFontTx/>
              <a:buAutoNum type="arabicPeriod"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1505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1189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상대경로 지정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7670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2087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E92E4E9-9870-407C-B9A8-14470BC1BC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12" y="110696"/>
            <a:ext cx="9936612" cy="66366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68E4E9-07DA-40EC-94A8-AE3ECB1E693B}"/>
              </a:ext>
            </a:extLst>
          </p:cNvPr>
          <p:cNvSpPr/>
          <p:nvPr userDrawn="1"/>
        </p:nvSpPr>
        <p:spPr>
          <a:xfrm>
            <a:off x="-30612" y="841248"/>
            <a:ext cx="6888612" cy="3008376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E9E64B-00AF-42FC-9B5D-86EE7E429AF5}"/>
              </a:ext>
            </a:extLst>
          </p:cNvPr>
          <p:cNvSpPr/>
          <p:nvPr userDrawn="1"/>
        </p:nvSpPr>
        <p:spPr>
          <a:xfrm>
            <a:off x="82296" y="219456"/>
            <a:ext cx="2212848" cy="62179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17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BF12744-77C6-4828-ACD8-5B52FAF90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0"/>
          <a:stretch/>
        </p:blipFill>
        <p:spPr>
          <a:xfrm>
            <a:off x="-24707" y="0"/>
            <a:ext cx="995541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4B2A3D-FA48-432F-9AF6-CEFF6726DF66}"/>
              </a:ext>
            </a:extLst>
          </p:cNvPr>
          <p:cNvSpPr txBox="1"/>
          <p:nvPr userDrawn="1"/>
        </p:nvSpPr>
        <p:spPr>
          <a:xfrm>
            <a:off x="5892800" y="1087120"/>
            <a:ext cx="3647440" cy="52617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ko-KR" altLang="en-US" sz="3600" b="1" dirty="0">
                <a:solidFill>
                  <a:srgbClr val="FFFF00"/>
                </a:solidFill>
              </a:rPr>
              <a:t>목차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B6EDD2-703E-4649-87CE-90CD0CF0A28C}"/>
              </a:ext>
            </a:extLst>
          </p:cNvPr>
          <p:cNvSpPr/>
          <p:nvPr userDrawn="1"/>
        </p:nvSpPr>
        <p:spPr>
          <a:xfrm>
            <a:off x="91440" y="859536"/>
            <a:ext cx="2084832" cy="630936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044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AEDA75-9700-45E4-BF62-E99B972B2F02}"/>
              </a:ext>
            </a:extLst>
          </p:cNvPr>
          <p:cNvGrpSpPr/>
          <p:nvPr userDrawn="1"/>
        </p:nvGrpSpPr>
        <p:grpSpPr>
          <a:xfrm>
            <a:off x="7025640" y="227730"/>
            <a:ext cx="2880360" cy="659383"/>
            <a:chOff x="3393973" y="-152400"/>
            <a:chExt cx="6512027" cy="1007149"/>
          </a:xfrm>
        </p:grpSpPr>
        <p:pic>
          <p:nvPicPr>
            <p:cNvPr id="3" name="Picture 2" descr="C:\Users\771\Desktop\ㅁㄴㅁㅇ.png">
              <a:extLst>
                <a:ext uri="{FF2B5EF4-FFF2-40B4-BE49-F238E27FC236}">
                  <a16:creationId xmlns:a16="http://schemas.microsoft.com/office/drawing/2014/main" id="{D93CE2C5-CAE4-455E-8363-E0C5EDCE020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889" b="33373"/>
            <a:stretch/>
          </p:blipFill>
          <p:spPr bwMode="auto">
            <a:xfrm>
              <a:off x="3393973" y="-152400"/>
              <a:ext cx="6512027" cy="1007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C:\Users\771\Desktop\ㅁㅁㅁㅁㅁ.png">
              <a:extLst>
                <a:ext uri="{FF2B5EF4-FFF2-40B4-BE49-F238E27FC236}">
                  <a16:creationId xmlns:a16="http://schemas.microsoft.com/office/drawing/2014/main" id="{BB655720-E1C6-493D-920D-1DC7EBA6A66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45" t="78057" r="6454" b="7144"/>
            <a:stretch/>
          </p:blipFill>
          <p:spPr bwMode="auto">
            <a:xfrm>
              <a:off x="7944552" y="-152398"/>
              <a:ext cx="1961448" cy="9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F7C6750-C161-452E-8B2E-588575EAE1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605214"/>
          </a:xfrm>
        </p:spPr>
        <p:txBody>
          <a:bodyPr>
            <a:noAutofit/>
          </a:bodyPr>
          <a:lstStyle>
            <a:lvl1pPr marL="180975" indent="-180975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B8B8B"/>
              </a:buClr>
              <a:buSzPct val="100000"/>
              <a:buFont typeface="Arial" panose="020B0604020202020204" pitchFamily="34" charset="0"/>
              <a:buChar char="▌"/>
              <a:defRPr lang="en-US" altLang="ko-KR" sz="1600" b="0" kern="1200" cap="none" spc="-40" baseline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457200" rtl="0" eaLnBrk="1" latinLnBrk="0" hangingPunct="1"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buNone/>
              <a:defRPr lang="ko-KR" alt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en-US" altLang="ko-KR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D492AEB2-FA1F-4EBD-B351-11ABF2186E8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298462" y="6327648"/>
            <a:ext cx="402336" cy="412867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C1C12970-E77A-4477-997C-83BEFBCEAD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j-ea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D40B790A-6F46-48EB-A683-889AF3ABCD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j-ea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3412F20-6F3E-41F9-8944-E7AAF9F6A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j-ea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BA004B-1FED-4649-8461-79AC8D65E375}"/>
              </a:ext>
            </a:extLst>
          </p:cNvPr>
          <p:cNvCxnSpPr/>
          <p:nvPr userDrawn="1"/>
        </p:nvCxnSpPr>
        <p:spPr>
          <a:xfrm flipH="1">
            <a:off x="0" y="6536188"/>
            <a:ext cx="9180000" cy="0"/>
          </a:xfrm>
          <a:prstGeom prst="line">
            <a:avLst/>
          </a:prstGeom>
          <a:ln>
            <a:solidFill>
              <a:srgbClr val="2E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2">
            <a:extLst>
              <a:ext uri="{FF2B5EF4-FFF2-40B4-BE49-F238E27FC236}">
                <a16:creationId xmlns:a16="http://schemas.microsoft.com/office/drawing/2014/main" id="{2DAFF13F-20A5-42EE-A0FE-EB181EFF5890}"/>
              </a:ext>
            </a:extLst>
          </p:cNvPr>
          <p:cNvGrpSpPr/>
          <p:nvPr userDrawn="1"/>
        </p:nvGrpSpPr>
        <p:grpSpPr>
          <a:xfrm>
            <a:off x="290716" y="335140"/>
            <a:ext cx="220517" cy="201535"/>
            <a:chOff x="376105" y="343987"/>
            <a:chExt cx="242851" cy="242851"/>
          </a:xfrm>
          <a:solidFill>
            <a:srgbClr val="FFFF00">
              <a:alpha val="70000"/>
            </a:srgbClr>
          </a:solidFill>
        </p:grpSpPr>
        <p:sp>
          <p:nvSpPr>
            <p:cNvPr id="12" name="이등변 삼각형 2">
              <a:extLst>
                <a:ext uri="{FF2B5EF4-FFF2-40B4-BE49-F238E27FC236}">
                  <a16:creationId xmlns:a16="http://schemas.microsoft.com/office/drawing/2014/main" id="{B29B9C5E-81E6-40CB-8EF4-08F4E67D79A6}"/>
                </a:ext>
              </a:extLst>
            </p:cNvPr>
            <p:cNvSpPr/>
            <p:nvPr/>
          </p:nvSpPr>
          <p:spPr>
            <a:xfrm>
              <a:off x="376106" y="343987"/>
              <a:ext cx="242850" cy="59401"/>
            </a:xfrm>
            <a:custGeom>
              <a:avLst/>
              <a:gdLst/>
              <a:ahLst/>
              <a:cxnLst/>
              <a:rect l="l" t="t" r="r" b="b"/>
              <a:pathLst>
                <a:path w="242850" h="59401">
                  <a:moveTo>
                    <a:pt x="54001" y="0"/>
                  </a:moveTo>
                  <a:lnTo>
                    <a:pt x="242850" y="0"/>
                  </a:lnTo>
                  <a:lnTo>
                    <a:pt x="183449" y="59401"/>
                  </a:lnTo>
                  <a:lnTo>
                    <a:pt x="54001" y="59401"/>
                  </a:lnTo>
                  <a:lnTo>
                    <a:pt x="0" y="5940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67745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00" b="0" i="0" u="none" strike="noStrike" kern="0" cap="none" spc="0" normalizeH="0" baseline="0" noProof="0">
                <a:ln>
                  <a:noFill/>
                </a:ln>
                <a:solidFill>
                  <a:srgbClr val="0C4EA2"/>
                </a:solidFill>
                <a:effectLst/>
                <a:uLnTx/>
                <a:uFillTx/>
                <a:latin typeface="+mn-lt"/>
                <a:ea typeface="+mj-ea"/>
                <a:cs typeface="+mn-cs"/>
              </a:endParaRPr>
            </a:p>
          </p:txBody>
        </p:sp>
        <p:sp>
          <p:nvSpPr>
            <p:cNvPr id="13" name="이등변 삼각형 2">
              <a:extLst>
                <a:ext uri="{FF2B5EF4-FFF2-40B4-BE49-F238E27FC236}">
                  <a16:creationId xmlns:a16="http://schemas.microsoft.com/office/drawing/2014/main" id="{5C3075DC-A913-4E3D-8106-8CECD2C39161}"/>
                </a:ext>
              </a:extLst>
            </p:cNvPr>
            <p:cNvSpPr/>
            <p:nvPr/>
          </p:nvSpPr>
          <p:spPr>
            <a:xfrm rot="16200000" flipH="1">
              <a:off x="281681" y="438412"/>
              <a:ext cx="242850" cy="54001"/>
            </a:xfrm>
            <a:custGeom>
              <a:avLst/>
              <a:gdLst/>
              <a:ahLst/>
              <a:cxnLst/>
              <a:rect l="l" t="t" r="r" b="b"/>
              <a:pathLst>
                <a:path w="242850" h="54001">
                  <a:moveTo>
                    <a:pt x="0" y="54001"/>
                  </a:moveTo>
                  <a:lnTo>
                    <a:pt x="59401" y="54001"/>
                  </a:lnTo>
                  <a:lnTo>
                    <a:pt x="188849" y="54001"/>
                  </a:lnTo>
                  <a:lnTo>
                    <a:pt x="242850" y="0"/>
                  </a:lnTo>
                  <a:lnTo>
                    <a:pt x="59401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67745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00" b="0" i="0" u="none" strike="noStrike" kern="0" cap="none" spc="0" normalizeH="0" baseline="0" noProof="0">
                <a:ln>
                  <a:noFill/>
                </a:ln>
                <a:solidFill>
                  <a:srgbClr val="0C4EA2"/>
                </a:solidFill>
                <a:effectLst/>
                <a:uLnTx/>
                <a:uFillTx/>
                <a:latin typeface="+mn-lt"/>
                <a:ea typeface="+mj-ea"/>
                <a:cs typeface="+mn-cs"/>
              </a:endParaRPr>
            </a:p>
          </p:txBody>
        </p:sp>
      </p:grpSp>
      <p:sp>
        <p:nvSpPr>
          <p:cNvPr id="14" name="직사각형 6">
            <a:extLst>
              <a:ext uri="{FF2B5EF4-FFF2-40B4-BE49-F238E27FC236}">
                <a16:creationId xmlns:a16="http://schemas.microsoft.com/office/drawing/2014/main" id="{F522E089-C194-427A-AA33-24967164C073}"/>
              </a:ext>
            </a:extLst>
          </p:cNvPr>
          <p:cNvSpPr/>
          <p:nvPr userDrawn="1"/>
        </p:nvSpPr>
        <p:spPr>
          <a:xfrm flipV="1">
            <a:off x="0" y="868941"/>
            <a:ext cx="9906000" cy="20058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67745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j-ea"/>
              <a:cs typeface="+mn-cs"/>
            </a:endParaRP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8FD56D7B-F119-48CC-A284-9E9365C0D2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341" y="341956"/>
            <a:ext cx="8077249" cy="562706"/>
          </a:xfrm>
          <a:noFill/>
        </p:spPr>
        <p:txBody>
          <a:bodyPr rIns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altLang="ko-KR" sz="2400" b="1" kern="2400" spc="-110" baseline="0" dirty="0" smtClean="0">
                <a:solidFill>
                  <a:srgbClr val="0C4EA2"/>
                </a:solidFill>
                <a:latin typeface="+mj-lt"/>
                <a:ea typeface="+mj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altLang="ko-KR" sz="2600" b="0" kern="1200" dirty="0" smtClean="0">
                <a:solidFill>
                  <a:srgbClr val="808080"/>
                </a:solidFill>
                <a:latin typeface="+mn-ea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altLang="ko-KR" sz="2600" b="0" kern="1200" dirty="0" smtClean="0">
                <a:solidFill>
                  <a:srgbClr val="808080"/>
                </a:solidFill>
                <a:latin typeface="+mn-ea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altLang="ko-KR" sz="2600" b="0" kern="1200" dirty="0" smtClean="0">
                <a:solidFill>
                  <a:srgbClr val="808080"/>
                </a:solidFill>
                <a:latin typeface="+mn-ea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600" b="0" kern="1200" dirty="0">
                <a:solidFill>
                  <a:srgbClr val="808080"/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endParaRPr lang="en-US" altLang="ko-KR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B0077E6-C97C-4422-9459-33F9D4DA7962}"/>
              </a:ext>
            </a:extLst>
          </p:cNvPr>
          <p:cNvSpPr txBox="1">
            <a:spLocks/>
          </p:cNvSpPr>
          <p:nvPr userDrawn="1"/>
        </p:nvSpPr>
        <p:spPr>
          <a:xfrm>
            <a:off x="8633930" y="6573606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IN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j-ea"/>
                <a:cs typeface="+mn-cs"/>
              </a:rPr>
              <a:t>Page </a:t>
            </a:r>
            <a:fld id="{F1BC30E3-FFE5-4B91-AA19-87A149EBB9EE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j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n-lt"/>
              <a:ea typeface="+mj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BCA842-7F69-4E04-9A65-843921CB8F8F}"/>
              </a:ext>
            </a:extLst>
          </p:cNvPr>
          <p:cNvSpPr/>
          <p:nvPr userDrawn="1"/>
        </p:nvSpPr>
        <p:spPr>
          <a:xfrm>
            <a:off x="0" y="0"/>
            <a:ext cx="9906000" cy="22773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0" dirty="0">
                <a:solidFill>
                  <a:schemeClr val="tx2"/>
                </a:solidFill>
                <a:latin typeface="+mn-lt"/>
                <a:ea typeface="+mj-ea"/>
              </a:rPr>
              <a:t>Data Analytics</a:t>
            </a:r>
            <a:endParaRPr lang="ko-KR" altLang="en-US" sz="900" b="0" dirty="0">
              <a:solidFill>
                <a:schemeClr val="tx2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56365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AEDA75-9700-45E4-BF62-E99B972B2F02}"/>
              </a:ext>
            </a:extLst>
          </p:cNvPr>
          <p:cNvGrpSpPr/>
          <p:nvPr userDrawn="1"/>
        </p:nvGrpSpPr>
        <p:grpSpPr>
          <a:xfrm>
            <a:off x="7025640" y="227730"/>
            <a:ext cx="2880360" cy="659383"/>
            <a:chOff x="3393973" y="-152400"/>
            <a:chExt cx="6512027" cy="1007149"/>
          </a:xfrm>
        </p:grpSpPr>
        <p:pic>
          <p:nvPicPr>
            <p:cNvPr id="3" name="Picture 2" descr="C:\Users\771\Desktop\ㅁㄴㅁㅇ.png">
              <a:extLst>
                <a:ext uri="{FF2B5EF4-FFF2-40B4-BE49-F238E27FC236}">
                  <a16:creationId xmlns:a16="http://schemas.microsoft.com/office/drawing/2014/main" id="{D93CE2C5-CAE4-455E-8363-E0C5EDCE020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889" b="33373"/>
            <a:stretch/>
          </p:blipFill>
          <p:spPr bwMode="auto">
            <a:xfrm>
              <a:off x="3393973" y="-152400"/>
              <a:ext cx="6512027" cy="1007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C:\Users\771\Desktop\ㅁㅁㅁㅁㅁ.png">
              <a:extLst>
                <a:ext uri="{FF2B5EF4-FFF2-40B4-BE49-F238E27FC236}">
                  <a16:creationId xmlns:a16="http://schemas.microsoft.com/office/drawing/2014/main" id="{BB655720-E1C6-493D-920D-1DC7EBA6A66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45" t="78057" r="6454" b="7144"/>
            <a:stretch/>
          </p:blipFill>
          <p:spPr bwMode="auto">
            <a:xfrm>
              <a:off x="7944552" y="-152398"/>
              <a:ext cx="1961448" cy="95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4">
            <a:extLst>
              <a:ext uri="{FF2B5EF4-FFF2-40B4-BE49-F238E27FC236}">
                <a16:creationId xmlns:a16="http://schemas.microsoft.com/office/drawing/2014/main" id="{D492AEB2-FA1F-4EBD-B351-11ABF2186E8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298462" y="6327648"/>
            <a:ext cx="402336" cy="412867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C1C12970-E77A-4477-997C-83BEFBCEAD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j-ea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D40B790A-6F46-48EB-A683-889AF3ABCD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j-ea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3412F20-6F3E-41F9-8944-E7AAF9F6A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j-ea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BA004B-1FED-4649-8461-79AC8D65E375}"/>
              </a:ext>
            </a:extLst>
          </p:cNvPr>
          <p:cNvCxnSpPr/>
          <p:nvPr userDrawn="1"/>
        </p:nvCxnSpPr>
        <p:spPr>
          <a:xfrm flipH="1">
            <a:off x="0" y="6536188"/>
            <a:ext cx="9180000" cy="0"/>
          </a:xfrm>
          <a:prstGeom prst="line">
            <a:avLst/>
          </a:prstGeom>
          <a:ln>
            <a:solidFill>
              <a:srgbClr val="2E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2">
            <a:extLst>
              <a:ext uri="{FF2B5EF4-FFF2-40B4-BE49-F238E27FC236}">
                <a16:creationId xmlns:a16="http://schemas.microsoft.com/office/drawing/2014/main" id="{2DAFF13F-20A5-42EE-A0FE-EB181EFF5890}"/>
              </a:ext>
            </a:extLst>
          </p:cNvPr>
          <p:cNvGrpSpPr/>
          <p:nvPr userDrawn="1"/>
        </p:nvGrpSpPr>
        <p:grpSpPr>
          <a:xfrm>
            <a:off x="290716" y="335140"/>
            <a:ext cx="220517" cy="201535"/>
            <a:chOff x="376105" y="343987"/>
            <a:chExt cx="242851" cy="242851"/>
          </a:xfrm>
          <a:solidFill>
            <a:srgbClr val="FFFF00">
              <a:alpha val="70000"/>
            </a:srgbClr>
          </a:solidFill>
        </p:grpSpPr>
        <p:sp>
          <p:nvSpPr>
            <p:cNvPr id="12" name="이등변 삼각형 2">
              <a:extLst>
                <a:ext uri="{FF2B5EF4-FFF2-40B4-BE49-F238E27FC236}">
                  <a16:creationId xmlns:a16="http://schemas.microsoft.com/office/drawing/2014/main" id="{B29B9C5E-81E6-40CB-8EF4-08F4E67D79A6}"/>
                </a:ext>
              </a:extLst>
            </p:cNvPr>
            <p:cNvSpPr/>
            <p:nvPr/>
          </p:nvSpPr>
          <p:spPr>
            <a:xfrm>
              <a:off x="376106" y="343987"/>
              <a:ext cx="242850" cy="59401"/>
            </a:xfrm>
            <a:custGeom>
              <a:avLst/>
              <a:gdLst/>
              <a:ahLst/>
              <a:cxnLst/>
              <a:rect l="l" t="t" r="r" b="b"/>
              <a:pathLst>
                <a:path w="242850" h="59401">
                  <a:moveTo>
                    <a:pt x="54001" y="0"/>
                  </a:moveTo>
                  <a:lnTo>
                    <a:pt x="242850" y="0"/>
                  </a:lnTo>
                  <a:lnTo>
                    <a:pt x="183449" y="59401"/>
                  </a:lnTo>
                  <a:lnTo>
                    <a:pt x="54001" y="59401"/>
                  </a:lnTo>
                  <a:lnTo>
                    <a:pt x="0" y="5940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67745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00" b="0" i="0" u="none" strike="noStrike" kern="0" cap="none" spc="0" normalizeH="0" baseline="0" noProof="0">
                <a:ln>
                  <a:noFill/>
                </a:ln>
                <a:solidFill>
                  <a:srgbClr val="0C4EA2"/>
                </a:solidFill>
                <a:effectLst/>
                <a:uLnTx/>
                <a:uFillTx/>
                <a:latin typeface="+mn-lt"/>
                <a:ea typeface="+mj-ea"/>
                <a:cs typeface="+mn-cs"/>
              </a:endParaRPr>
            </a:p>
          </p:txBody>
        </p:sp>
        <p:sp>
          <p:nvSpPr>
            <p:cNvPr id="13" name="이등변 삼각형 2">
              <a:extLst>
                <a:ext uri="{FF2B5EF4-FFF2-40B4-BE49-F238E27FC236}">
                  <a16:creationId xmlns:a16="http://schemas.microsoft.com/office/drawing/2014/main" id="{5C3075DC-A913-4E3D-8106-8CECD2C39161}"/>
                </a:ext>
              </a:extLst>
            </p:cNvPr>
            <p:cNvSpPr/>
            <p:nvPr/>
          </p:nvSpPr>
          <p:spPr>
            <a:xfrm rot="16200000" flipH="1">
              <a:off x="281681" y="438412"/>
              <a:ext cx="242850" cy="54001"/>
            </a:xfrm>
            <a:custGeom>
              <a:avLst/>
              <a:gdLst/>
              <a:ahLst/>
              <a:cxnLst/>
              <a:rect l="l" t="t" r="r" b="b"/>
              <a:pathLst>
                <a:path w="242850" h="54001">
                  <a:moveTo>
                    <a:pt x="0" y="54001"/>
                  </a:moveTo>
                  <a:lnTo>
                    <a:pt x="59401" y="54001"/>
                  </a:lnTo>
                  <a:lnTo>
                    <a:pt x="188849" y="54001"/>
                  </a:lnTo>
                  <a:lnTo>
                    <a:pt x="242850" y="0"/>
                  </a:lnTo>
                  <a:lnTo>
                    <a:pt x="59401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67745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00" b="0" i="0" u="none" strike="noStrike" kern="0" cap="none" spc="0" normalizeH="0" baseline="0" noProof="0">
                <a:ln>
                  <a:noFill/>
                </a:ln>
                <a:solidFill>
                  <a:srgbClr val="0C4EA2"/>
                </a:solidFill>
                <a:effectLst/>
                <a:uLnTx/>
                <a:uFillTx/>
                <a:latin typeface="+mn-lt"/>
                <a:ea typeface="+mj-ea"/>
                <a:cs typeface="+mn-cs"/>
              </a:endParaRPr>
            </a:p>
          </p:txBody>
        </p:sp>
      </p:grpSp>
      <p:sp>
        <p:nvSpPr>
          <p:cNvPr id="14" name="직사각형 6">
            <a:extLst>
              <a:ext uri="{FF2B5EF4-FFF2-40B4-BE49-F238E27FC236}">
                <a16:creationId xmlns:a16="http://schemas.microsoft.com/office/drawing/2014/main" id="{F522E089-C194-427A-AA33-24967164C073}"/>
              </a:ext>
            </a:extLst>
          </p:cNvPr>
          <p:cNvSpPr/>
          <p:nvPr userDrawn="1"/>
        </p:nvSpPr>
        <p:spPr>
          <a:xfrm flipV="1">
            <a:off x="0" y="868941"/>
            <a:ext cx="9906000" cy="20058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67745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j-ea"/>
              <a:cs typeface="+mn-cs"/>
            </a:endParaRP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8FD56D7B-F119-48CC-A284-9E9365C0D2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341" y="341956"/>
            <a:ext cx="8077249" cy="562706"/>
          </a:xfrm>
          <a:noFill/>
        </p:spPr>
        <p:txBody>
          <a:bodyPr rIns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altLang="ko-KR" sz="2400" b="1" kern="2400" spc="-110" baseline="0" dirty="0" smtClean="0">
                <a:solidFill>
                  <a:srgbClr val="0C4EA2"/>
                </a:solidFill>
                <a:latin typeface="+mj-lt"/>
                <a:ea typeface="+mj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altLang="ko-KR" sz="2600" b="0" kern="1200" dirty="0" smtClean="0">
                <a:solidFill>
                  <a:srgbClr val="808080"/>
                </a:solidFill>
                <a:latin typeface="+mn-ea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altLang="ko-KR" sz="2600" b="0" kern="1200" dirty="0" smtClean="0">
                <a:solidFill>
                  <a:srgbClr val="808080"/>
                </a:solidFill>
                <a:latin typeface="+mn-ea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altLang="ko-KR" sz="2600" b="0" kern="1200" dirty="0" smtClean="0">
                <a:solidFill>
                  <a:srgbClr val="808080"/>
                </a:solidFill>
                <a:latin typeface="+mn-ea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600" b="0" kern="1200" dirty="0">
                <a:solidFill>
                  <a:srgbClr val="808080"/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endParaRPr lang="en-US" altLang="ko-KR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B0077E6-C97C-4422-9459-33F9D4DA7962}"/>
              </a:ext>
            </a:extLst>
          </p:cNvPr>
          <p:cNvSpPr txBox="1">
            <a:spLocks/>
          </p:cNvSpPr>
          <p:nvPr userDrawn="1"/>
        </p:nvSpPr>
        <p:spPr>
          <a:xfrm>
            <a:off x="8633930" y="6573606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IN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j-ea"/>
                <a:cs typeface="+mn-cs"/>
              </a:rPr>
              <a:t>Page </a:t>
            </a:r>
            <a:fld id="{F1BC30E3-FFE5-4B91-AA19-87A149EBB9EE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j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n-lt"/>
              <a:ea typeface="+mj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BCA842-7F69-4E04-9A65-843921CB8F8F}"/>
              </a:ext>
            </a:extLst>
          </p:cNvPr>
          <p:cNvSpPr/>
          <p:nvPr userDrawn="1"/>
        </p:nvSpPr>
        <p:spPr>
          <a:xfrm>
            <a:off x="0" y="0"/>
            <a:ext cx="9906000" cy="22773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Data Analytics</a:t>
            </a:r>
            <a:endParaRPr lang="ko-KR" altLang="en-US" sz="9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568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t is an image about security. There are icons of a lock, light bulb, and fingerprint recognition, etc.">
            <a:extLst>
              <a:ext uri="{FF2B5EF4-FFF2-40B4-BE49-F238E27FC236}">
                <a16:creationId xmlns:a16="http://schemas.microsoft.com/office/drawing/2014/main" id="{ED6DDFBE-9968-43CA-BD4F-550B225276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1150"/>
            <a:ext cx="9906000" cy="400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D43868-B029-4B5F-A56B-4FF504DB691B}"/>
              </a:ext>
            </a:extLst>
          </p:cNvPr>
          <p:cNvSpPr/>
          <p:nvPr userDrawn="1"/>
        </p:nvSpPr>
        <p:spPr>
          <a:xfrm>
            <a:off x="1610360" y="1595120"/>
            <a:ext cx="6685280" cy="1676400"/>
          </a:xfrm>
          <a:prstGeom prst="rect">
            <a:avLst/>
          </a:prstGeom>
          <a:solidFill>
            <a:schemeClr val="tx2"/>
          </a:solidFill>
          <a:ln w="9525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69BD74-F3CC-407B-8415-D1158370CC5A}"/>
              </a:ext>
            </a:extLst>
          </p:cNvPr>
          <p:cNvSpPr/>
          <p:nvPr userDrawn="1"/>
        </p:nvSpPr>
        <p:spPr>
          <a:xfrm>
            <a:off x="1610360" y="1595120"/>
            <a:ext cx="6685280" cy="71120"/>
          </a:xfrm>
          <a:prstGeom prst="rect">
            <a:avLst/>
          </a:prstGeom>
          <a:solidFill>
            <a:srgbClr val="FFFF00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819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D7AA61-FA60-4323-BB3E-810C8092BDEC}"/>
              </a:ext>
            </a:extLst>
          </p:cNvPr>
          <p:cNvSpPr/>
          <p:nvPr userDrawn="1"/>
        </p:nvSpPr>
        <p:spPr>
          <a:xfrm>
            <a:off x="0" y="2296160"/>
            <a:ext cx="9906000" cy="2265680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46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6747" y="461963"/>
            <a:ext cx="8633953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altLang="ko-KR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950" y="1425600"/>
            <a:ext cx="8921750" cy="469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GB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488950" y="6564906"/>
            <a:ext cx="376394" cy="132537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0" algn="l" defTabSz="914400" rtl="0" eaLnBrk="1" latinLnBrk="0" hangingPunct="1">
              <a:lnSpc>
                <a:spcPct val="85000"/>
              </a:lnSpc>
              <a:spcAft>
                <a:spcPts val="600"/>
              </a:spcAft>
              <a:buClr>
                <a:srgbClr val="FFD200"/>
              </a:buClr>
              <a:buSzPct val="70000"/>
            </a:pPr>
            <a:r>
              <a:rPr lang="en-US" altLang="ko-KR" sz="700" b="0" kern="1200" dirty="0">
                <a:solidFill>
                  <a:schemeClr val="accent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EY</a:t>
            </a:r>
            <a:r>
              <a:rPr lang="ko-KR" altLang="en-US" sz="700" b="0" kern="1200" dirty="0">
                <a:solidFill>
                  <a:schemeClr val="accent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한영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9048750" y="6564906"/>
            <a:ext cx="376394" cy="14619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0" algn="r" defTabSz="914400" rtl="0" eaLnBrk="1" latinLnBrk="0" hangingPunct="1">
              <a:lnSpc>
                <a:spcPct val="85000"/>
              </a:lnSpc>
              <a:spcAft>
                <a:spcPts val="600"/>
              </a:spcAft>
              <a:buClr>
                <a:srgbClr val="FFD200"/>
              </a:buClr>
              <a:buSzPct val="70000"/>
            </a:pPr>
            <a:fld id="{593AA1CA-FD9D-4803-A70A-DFE43CDF5018}" type="slidenum">
              <a:rPr lang="en-US" altLang="ko-KR" sz="800" b="0" kern="1200" smtClean="0">
                <a:solidFill>
                  <a:schemeClr val="accent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algn="r" defTabSz="914400" rtl="0" eaLnBrk="1" latinLnBrk="0" hangingPunct="1">
                <a:lnSpc>
                  <a:spcPct val="85000"/>
                </a:lnSpc>
                <a:spcAft>
                  <a:spcPts val="600"/>
                </a:spcAft>
                <a:buClr>
                  <a:srgbClr val="FFD200"/>
                </a:buClr>
                <a:buSzPct val="70000"/>
              </a:pPr>
              <a:t>‹#›</a:t>
            </a:fld>
            <a:endParaRPr lang="ko-KR" altLang="en-US" sz="800" b="0" kern="1200" dirty="0">
              <a:solidFill>
                <a:schemeClr val="accent3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69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81" r:id="rId2"/>
    <p:sldLayoutId id="2147483782" r:id="rId3"/>
    <p:sldLayoutId id="2147483784" r:id="rId4"/>
    <p:sldLayoutId id="2147483780" r:id="rId5"/>
    <p:sldLayoutId id="2147483783" r:id="rId6"/>
  </p:sldLayoutIdLst>
  <p:hf hdr="0" ftr="0" dt="0"/>
  <p:txStyles>
    <p:titleStyle>
      <a:lvl1pPr marL="0" algn="l" defTabSz="914400" rtl="0" eaLnBrk="1" latinLnBrk="0" hangingPunct="1">
        <a:lnSpc>
          <a:spcPct val="100000"/>
        </a:lnSpc>
        <a:spcBef>
          <a:spcPct val="0"/>
        </a:spcBef>
        <a:buNone/>
        <a:defRPr lang="en-GB" altLang="ko-KR" sz="2800" b="0" kern="1200" dirty="0">
          <a:solidFill>
            <a:schemeClr val="bg2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709613" indent="-354013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077913" indent="-354013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433513" indent="-355600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1787525" indent="-354013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openxmlformats.org/officeDocument/2006/relationships/image" Target="../media/image22.png"/><Relationship Id="rId7" Type="http://schemas.openxmlformats.org/officeDocument/2006/relationships/diagramLayout" Target="../diagrams/layout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4.xml"/><Relationship Id="rId5" Type="http://schemas.openxmlformats.org/officeDocument/2006/relationships/image" Target="../media/image24.png"/><Relationship Id="rId10" Type="http://schemas.microsoft.com/office/2007/relationships/diagramDrawing" Target="../diagrams/drawing14.xml"/><Relationship Id="rId4" Type="http://schemas.openxmlformats.org/officeDocument/2006/relationships/image" Target="../media/image23.png"/><Relationship Id="rId9" Type="http://schemas.openxmlformats.org/officeDocument/2006/relationships/diagramColors" Target="../diagrams/colors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diagramData" Target="../diagrams/data17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17" Type="http://schemas.microsoft.com/office/2007/relationships/diagramDrawing" Target="../diagrams/drawing17.xml"/><Relationship Id="rId2" Type="http://schemas.openxmlformats.org/officeDocument/2006/relationships/notesSlide" Target="../notesSlides/notesSlide14.xml"/><Relationship Id="rId16" Type="http://schemas.openxmlformats.org/officeDocument/2006/relationships/diagramColors" Target="../diagrams/colors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Relationship Id="rId14" Type="http://schemas.openxmlformats.org/officeDocument/2006/relationships/diagramLayout" Target="../diagrams/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25.png"/><Relationship Id="rId7" Type="http://schemas.openxmlformats.org/officeDocument/2006/relationships/diagramQuickStyle" Target="../diagrams/quickStyle1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26.png"/><Relationship Id="rId9" Type="http://schemas.microsoft.com/office/2007/relationships/diagramDrawing" Target="../diagrams/drawing18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diagramDrawing" Target="../diagrams/drawing21.xm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diagramColors" Target="../diagrams/colors2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diagramQuickStyle" Target="../diagrams/quickStyle21.xml"/><Relationship Id="rId5" Type="http://schemas.openxmlformats.org/officeDocument/2006/relationships/image" Target="../media/image30.png"/><Relationship Id="rId10" Type="http://schemas.openxmlformats.org/officeDocument/2006/relationships/diagramLayout" Target="../diagrams/layout21.xml"/><Relationship Id="rId4" Type="http://schemas.openxmlformats.org/officeDocument/2006/relationships/image" Target="../media/image29.png"/><Relationship Id="rId9" Type="http://schemas.openxmlformats.org/officeDocument/2006/relationships/diagramData" Target="../diagrams/data21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10" Type="http://schemas.openxmlformats.org/officeDocument/2006/relationships/image" Target="../media/image36.png"/><Relationship Id="rId4" Type="http://schemas.openxmlformats.org/officeDocument/2006/relationships/diagramData" Target="../diagrams/data22.xml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3.xml"/><Relationship Id="rId3" Type="http://schemas.openxmlformats.org/officeDocument/2006/relationships/image" Target="../media/image37.png"/><Relationship Id="rId7" Type="http://schemas.openxmlformats.org/officeDocument/2006/relationships/diagramLayout" Target="../diagrams/layout2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23.xml"/><Relationship Id="rId5" Type="http://schemas.openxmlformats.org/officeDocument/2006/relationships/image" Target="../media/image39.png"/><Relationship Id="rId10" Type="http://schemas.microsoft.com/office/2007/relationships/diagramDrawing" Target="../diagrams/drawing23.xml"/><Relationship Id="rId4" Type="http://schemas.openxmlformats.org/officeDocument/2006/relationships/image" Target="../media/image38.png"/><Relationship Id="rId9" Type="http://schemas.openxmlformats.org/officeDocument/2006/relationships/diagramColors" Target="../diagrams/colors2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4.xml"/><Relationship Id="rId3" Type="http://schemas.openxmlformats.org/officeDocument/2006/relationships/image" Target="../media/image40.png"/><Relationship Id="rId7" Type="http://schemas.openxmlformats.org/officeDocument/2006/relationships/diagramQuickStyle" Target="../diagrams/quickStyle2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4.xml"/><Relationship Id="rId5" Type="http://schemas.openxmlformats.org/officeDocument/2006/relationships/diagramData" Target="../diagrams/data24.xml"/><Relationship Id="rId4" Type="http://schemas.openxmlformats.org/officeDocument/2006/relationships/image" Target="../media/image41.png"/><Relationship Id="rId9" Type="http://schemas.microsoft.com/office/2007/relationships/diagramDrawing" Target="../diagrams/drawing2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5.xml"/><Relationship Id="rId3" Type="http://schemas.openxmlformats.org/officeDocument/2006/relationships/image" Target="../media/image42.png"/><Relationship Id="rId7" Type="http://schemas.openxmlformats.org/officeDocument/2006/relationships/diagramQuickStyle" Target="../diagrams/quickStyle2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5.xml"/><Relationship Id="rId5" Type="http://schemas.openxmlformats.org/officeDocument/2006/relationships/diagramData" Target="../diagrams/data25.xml"/><Relationship Id="rId4" Type="http://schemas.openxmlformats.org/officeDocument/2006/relationships/image" Target="../media/image43.png"/><Relationship Id="rId9" Type="http://schemas.microsoft.com/office/2007/relationships/diagramDrawing" Target="../diagrams/drawing2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6.xml"/><Relationship Id="rId3" Type="http://schemas.openxmlformats.org/officeDocument/2006/relationships/image" Target="../media/image44.png"/><Relationship Id="rId7" Type="http://schemas.openxmlformats.org/officeDocument/2006/relationships/diagramLayout" Target="../diagrams/layout2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26.xml"/><Relationship Id="rId5" Type="http://schemas.openxmlformats.org/officeDocument/2006/relationships/image" Target="../media/image46.png"/><Relationship Id="rId10" Type="http://schemas.microsoft.com/office/2007/relationships/diagramDrawing" Target="../diagrams/drawing26.xml"/><Relationship Id="rId4" Type="http://schemas.openxmlformats.org/officeDocument/2006/relationships/image" Target="../media/image45.png"/><Relationship Id="rId9" Type="http://schemas.openxmlformats.org/officeDocument/2006/relationships/diagramColors" Target="../diagrams/colors2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7.xml"/><Relationship Id="rId3" Type="http://schemas.openxmlformats.org/officeDocument/2006/relationships/image" Target="../media/image47.png"/><Relationship Id="rId7" Type="http://schemas.openxmlformats.org/officeDocument/2006/relationships/diagramQuickStyle" Target="../diagrams/quickStyle2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7.xml"/><Relationship Id="rId5" Type="http://schemas.openxmlformats.org/officeDocument/2006/relationships/diagramData" Target="../diagrams/data27.xml"/><Relationship Id="rId4" Type="http://schemas.openxmlformats.org/officeDocument/2006/relationships/image" Target="../media/image48.png"/><Relationship Id="rId9" Type="http://schemas.microsoft.com/office/2007/relationships/diagramDrawing" Target="../diagrams/drawing2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Relationship Id="rId9" Type="http://schemas.openxmlformats.org/officeDocument/2006/relationships/image" Target="../media/image50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3" Type="http://schemas.openxmlformats.org/officeDocument/2006/relationships/image" Target="../media/image51.png"/><Relationship Id="rId7" Type="http://schemas.openxmlformats.org/officeDocument/2006/relationships/diagramQuickStyle" Target="../diagrams/quickStyle2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9.xml"/><Relationship Id="rId5" Type="http://schemas.openxmlformats.org/officeDocument/2006/relationships/diagramData" Target="../diagrams/data29.xml"/><Relationship Id="rId10" Type="http://schemas.openxmlformats.org/officeDocument/2006/relationships/image" Target="../media/image52.png"/><Relationship Id="rId4" Type="http://schemas.openxmlformats.org/officeDocument/2006/relationships/image" Target="../media/image50.emf"/><Relationship Id="rId9" Type="http://schemas.microsoft.com/office/2007/relationships/diagramDrawing" Target="../diagrams/drawing2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3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2.xml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12" Type="http://schemas.microsoft.com/office/2007/relationships/diagramDrawing" Target="../diagrams/drawing3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1.xml"/><Relationship Id="rId11" Type="http://schemas.openxmlformats.org/officeDocument/2006/relationships/diagramColors" Target="../diagrams/colors32.xml"/><Relationship Id="rId5" Type="http://schemas.openxmlformats.org/officeDocument/2006/relationships/diagramQuickStyle" Target="../diagrams/quickStyle31.xml"/><Relationship Id="rId10" Type="http://schemas.openxmlformats.org/officeDocument/2006/relationships/diagramQuickStyle" Target="../diagrams/quickStyle32.xml"/><Relationship Id="rId4" Type="http://schemas.openxmlformats.org/officeDocument/2006/relationships/diagramLayout" Target="../diagrams/layout31.xml"/><Relationship Id="rId9" Type="http://schemas.openxmlformats.org/officeDocument/2006/relationships/diagramLayout" Target="../diagrams/layout3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3.xml"/><Relationship Id="rId3" Type="http://schemas.openxmlformats.org/officeDocument/2006/relationships/image" Target="../media/image54.png"/><Relationship Id="rId7" Type="http://schemas.openxmlformats.org/officeDocument/2006/relationships/diagramQuickStyle" Target="../diagrams/quickStyle3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3.xml"/><Relationship Id="rId5" Type="http://schemas.openxmlformats.org/officeDocument/2006/relationships/diagramData" Target="../diagrams/data33.xml"/><Relationship Id="rId4" Type="http://schemas.openxmlformats.org/officeDocument/2006/relationships/image" Target="../media/image55.png"/><Relationship Id="rId9" Type="http://schemas.microsoft.com/office/2007/relationships/diagramDrawing" Target="../diagrams/drawing3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3" Type="http://schemas.openxmlformats.org/officeDocument/2006/relationships/image" Target="../media/image6.png"/><Relationship Id="rId21" Type="http://schemas.openxmlformats.org/officeDocument/2006/relationships/diagramLayout" Target="../diagrams/layout4.xml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5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6" Type="http://schemas.openxmlformats.org/officeDocument/2006/relationships/diagramLayout" Target="../diagrams/layout3.xml"/><Relationship Id="rId20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24" Type="http://schemas.microsoft.com/office/2007/relationships/diagramDrawing" Target="../diagrams/drawing4.xml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3.xml"/><Relationship Id="rId23" Type="http://schemas.openxmlformats.org/officeDocument/2006/relationships/diagramColors" Target="../diagrams/colors4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openxmlformats.org/officeDocument/2006/relationships/image" Target="../media/image7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Relationship Id="rId22" Type="http://schemas.openxmlformats.org/officeDocument/2006/relationships/diagramQuickStyle" Target="../diagrams/quickStyle4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56.png"/><Relationship Id="rId7" Type="http://schemas.openxmlformats.org/officeDocument/2006/relationships/diagramColors" Target="../diagrams/colors3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5.xml"/><Relationship Id="rId3" Type="http://schemas.openxmlformats.org/officeDocument/2006/relationships/hyperlink" Target="https://gteapac.ey.net/" TargetMode="External"/><Relationship Id="rId7" Type="http://schemas.openxmlformats.org/officeDocument/2006/relationships/diagramQuickStyle" Target="../diagrams/quickStyle3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5.xml"/><Relationship Id="rId5" Type="http://schemas.openxmlformats.org/officeDocument/2006/relationships/diagramData" Target="../diagrams/data35.xml"/><Relationship Id="rId4" Type="http://schemas.openxmlformats.org/officeDocument/2006/relationships/image" Target="../media/image56.png"/><Relationship Id="rId9" Type="http://schemas.microsoft.com/office/2007/relationships/diagramDrawing" Target="../diagrams/drawing3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6.xml"/><Relationship Id="rId3" Type="http://schemas.openxmlformats.org/officeDocument/2006/relationships/image" Target="../media/image57.png"/><Relationship Id="rId7" Type="http://schemas.openxmlformats.org/officeDocument/2006/relationships/diagramQuickStyle" Target="../diagrams/quickStyle3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6.xml"/><Relationship Id="rId5" Type="http://schemas.openxmlformats.org/officeDocument/2006/relationships/diagramData" Target="../diagrams/data36.xml"/><Relationship Id="rId10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microsoft.com/office/2007/relationships/diagramDrawing" Target="../diagrams/drawing3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7.xml"/><Relationship Id="rId3" Type="http://schemas.openxmlformats.org/officeDocument/2006/relationships/image" Target="../media/image60.png"/><Relationship Id="rId7" Type="http://schemas.openxmlformats.org/officeDocument/2006/relationships/diagramLayout" Target="../diagrams/layout3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37.xml"/><Relationship Id="rId5" Type="http://schemas.openxmlformats.org/officeDocument/2006/relationships/image" Target="../media/image62.png"/><Relationship Id="rId10" Type="http://schemas.microsoft.com/office/2007/relationships/diagramDrawing" Target="../diagrams/drawing37.xml"/><Relationship Id="rId4" Type="http://schemas.openxmlformats.org/officeDocument/2006/relationships/image" Target="../media/image61.png"/><Relationship Id="rId9" Type="http://schemas.openxmlformats.org/officeDocument/2006/relationships/diagramColors" Target="../diagrams/colors3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8.xml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microsoft.com/office/2007/relationships/diagramDrawing" Target="../diagrams/drawing3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diagramColors" Target="../diagrams/colors38.xml"/><Relationship Id="rId5" Type="http://schemas.openxmlformats.org/officeDocument/2006/relationships/image" Target="../media/image65.png"/><Relationship Id="rId10" Type="http://schemas.openxmlformats.org/officeDocument/2006/relationships/diagramQuickStyle" Target="../diagrams/quickStyle38.xml"/><Relationship Id="rId4" Type="http://schemas.openxmlformats.org/officeDocument/2006/relationships/image" Target="../media/image64.png"/><Relationship Id="rId9" Type="http://schemas.openxmlformats.org/officeDocument/2006/relationships/diagramLayout" Target="../diagrams/layout38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68.pn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0.xml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microsoft.com/office/2007/relationships/diagramDrawing" Target="../diagrams/drawing4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diagramColors" Target="../diagrams/colors40.xml"/><Relationship Id="rId5" Type="http://schemas.openxmlformats.org/officeDocument/2006/relationships/image" Target="../media/image71.png"/><Relationship Id="rId10" Type="http://schemas.openxmlformats.org/officeDocument/2006/relationships/diagramQuickStyle" Target="../diagrams/quickStyle40.xml"/><Relationship Id="rId4" Type="http://schemas.openxmlformats.org/officeDocument/2006/relationships/image" Target="../media/image70.png"/><Relationship Id="rId9" Type="http://schemas.openxmlformats.org/officeDocument/2006/relationships/diagramLayout" Target="../diagrams/layout40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74.png"/><Relationship Id="rId7" Type="http://schemas.openxmlformats.org/officeDocument/2006/relationships/diagramColors" Target="../diagrams/colors4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3" Type="http://schemas.openxmlformats.org/officeDocument/2006/relationships/image" Target="../media/image75.png"/><Relationship Id="rId7" Type="http://schemas.openxmlformats.org/officeDocument/2006/relationships/diagramColors" Target="../diagrams/colors4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2.xml"/><Relationship Id="rId5" Type="http://schemas.openxmlformats.org/officeDocument/2006/relationships/diagramLayout" Target="../diagrams/layout42.xml"/><Relationship Id="rId4" Type="http://schemas.openxmlformats.org/officeDocument/2006/relationships/diagramData" Target="../diagrams/data4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3.xml"/><Relationship Id="rId3" Type="http://schemas.openxmlformats.org/officeDocument/2006/relationships/image" Target="../media/image76.png"/><Relationship Id="rId7" Type="http://schemas.openxmlformats.org/officeDocument/2006/relationships/diagramQuickStyle" Target="../diagrams/quickStyle4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43.xml"/><Relationship Id="rId5" Type="http://schemas.openxmlformats.org/officeDocument/2006/relationships/diagramData" Target="../diagrams/data43.xml"/><Relationship Id="rId4" Type="http://schemas.openxmlformats.org/officeDocument/2006/relationships/image" Target="../media/image77.png"/><Relationship Id="rId9" Type="http://schemas.microsoft.com/office/2007/relationships/diagramDrawing" Target="../diagrams/drawing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image" Target="../media/image78.png"/><Relationship Id="rId7" Type="http://schemas.openxmlformats.org/officeDocument/2006/relationships/diagramColors" Target="../diagrams/colors44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4.xml"/><Relationship Id="rId5" Type="http://schemas.openxmlformats.org/officeDocument/2006/relationships/diagramLayout" Target="../diagrams/layout44.xml"/><Relationship Id="rId4" Type="http://schemas.openxmlformats.org/officeDocument/2006/relationships/diagramData" Target="../diagrams/data4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5.xml"/><Relationship Id="rId3" Type="http://schemas.openxmlformats.org/officeDocument/2006/relationships/image" Target="../media/image79.png"/><Relationship Id="rId7" Type="http://schemas.openxmlformats.org/officeDocument/2006/relationships/diagramQuickStyle" Target="../diagrams/quickStyle4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45.xml"/><Relationship Id="rId11" Type="http://schemas.openxmlformats.org/officeDocument/2006/relationships/image" Target="../media/image81.png"/><Relationship Id="rId5" Type="http://schemas.openxmlformats.org/officeDocument/2006/relationships/diagramData" Target="../diagrams/data45.xml"/><Relationship Id="rId10" Type="http://schemas.openxmlformats.org/officeDocument/2006/relationships/image" Target="../media/image80.png"/><Relationship Id="rId4" Type="http://schemas.openxmlformats.org/officeDocument/2006/relationships/image" Target="../media/image78.png"/><Relationship Id="rId9" Type="http://schemas.microsoft.com/office/2007/relationships/diagramDrawing" Target="../diagrams/drawing45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3" Type="http://schemas.openxmlformats.org/officeDocument/2006/relationships/image" Target="../media/image82.png"/><Relationship Id="rId7" Type="http://schemas.openxmlformats.org/officeDocument/2006/relationships/diagramColors" Target="../diagrams/colors46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6.xml"/><Relationship Id="rId5" Type="http://schemas.openxmlformats.org/officeDocument/2006/relationships/diagramLayout" Target="../diagrams/layout46.xml"/><Relationship Id="rId4" Type="http://schemas.openxmlformats.org/officeDocument/2006/relationships/diagramData" Target="../diagrams/data46.xml"/><Relationship Id="rId9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1.png"/><Relationship Id="rId9" Type="http://schemas.microsoft.com/office/2007/relationships/diagramDrawing" Target="../diagrams/drawing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microsoft.com/office/2007/relationships/diagramDrawing" Target="../diagrams/drawing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15.png"/><Relationship Id="rId7" Type="http://schemas.openxmlformats.org/officeDocument/2006/relationships/diagramLayout" Target="../diagrams/layout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9.xml"/><Relationship Id="rId5" Type="http://schemas.openxmlformats.org/officeDocument/2006/relationships/image" Target="../media/image17.png"/><Relationship Id="rId10" Type="http://schemas.microsoft.com/office/2007/relationships/diagramDrawing" Target="../diagrams/drawing9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D01F4E-0C36-469D-B503-6449621046D6}"/>
              </a:ext>
            </a:extLst>
          </p:cNvPr>
          <p:cNvGrpSpPr/>
          <p:nvPr/>
        </p:nvGrpSpPr>
        <p:grpSpPr>
          <a:xfrm>
            <a:off x="389744" y="1327342"/>
            <a:ext cx="6196099" cy="2223391"/>
            <a:chOff x="799877" y="763988"/>
            <a:chExt cx="6349367" cy="2223391"/>
          </a:xfrm>
        </p:grpSpPr>
        <p:sp>
          <p:nvSpPr>
            <p:cNvPr id="27" name="Subtitle 9"/>
            <p:cNvSpPr txBox="1">
              <a:spLocks/>
            </p:cNvSpPr>
            <p:nvPr/>
          </p:nvSpPr>
          <p:spPr>
            <a:xfrm>
              <a:off x="814146" y="2679602"/>
              <a:ext cx="4032448" cy="307777"/>
            </a:xfrm>
            <a:prstGeom prst="rect">
              <a:avLst/>
            </a:prstGeom>
          </p:spPr>
          <p:txBody>
            <a:bodyPr wrap="square" lIns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Tx/>
                <a:buNone/>
                <a:defRPr sz="1400" kern="1200">
                  <a:solidFill>
                    <a:srgbClr val="40404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  <a:lvl2pPr marL="709613" indent="-354013" algn="l" defTabSz="914400" rtl="0" eaLnBrk="1" latinLnBrk="1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Arial" pitchFamily="34" charset="0"/>
                <a:buChar char="►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077913" indent="-354013" algn="l" defTabSz="914400" rtl="0" eaLnBrk="1" latinLnBrk="1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Arial" pitchFamily="34" charset="0"/>
                <a:buChar char="►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433513" indent="-355600" algn="l" defTabSz="914400" rtl="0" eaLnBrk="1" latinLnBrk="1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Arial" pitchFamily="34" charset="0"/>
                <a:buChar char="►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787525" indent="-354013" algn="l" defTabSz="914400" rtl="0" eaLnBrk="1" latinLnBrk="1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Arial" pitchFamily="34" charset="0"/>
                <a:buChar char="►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58126" fontAlgn="base">
                <a:spcAft>
                  <a:spcPct val="0"/>
                </a:spcAft>
                <a:buClrTx/>
                <a:buSzTx/>
                <a:defRPr/>
              </a:pPr>
              <a:r>
                <a:rPr lang="en-US" altLang="ko-KR" sz="1600" kern="0" dirty="0">
                  <a:solidFill>
                    <a:schemeClr val="tx1"/>
                  </a:solidFill>
                  <a:latin typeface="+mj-ea"/>
                  <a:ea typeface="+mj-ea"/>
                </a:rPr>
                <a:t>2021. 09</a:t>
              </a:r>
            </a:p>
          </p:txBody>
        </p:sp>
        <p:sp>
          <p:nvSpPr>
            <p:cNvPr id="28" name="Title 4"/>
            <p:cNvSpPr txBox="1">
              <a:spLocks/>
            </p:cNvSpPr>
            <p:nvPr/>
          </p:nvSpPr>
          <p:spPr>
            <a:xfrm>
              <a:off x="799877" y="1323023"/>
              <a:ext cx="6349367" cy="1360147"/>
            </a:xfrm>
            <a:prstGeom prst="rect">
              <a:avLst/>
            </a:prstGeom>
          </p:spPr>
          <p:txBody>
            <a:bodyPr wrap="square" lIns="0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 sz="3600" b="1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defRPr>
              </a:lvl1pPr>
            </a:lstStyle>
            <a:p>
              <a:pPr>
                <a:defRPr/>
              </a:pPr>
              <a:r>
                <a:rPr lang="en-US" altLang="ko-KR" dirty="0">
                  <a:latin typeface="+mj-ea"/>
                  <a:ea typeface="+mj-ea"/>
                </a:rPr>
                <a:t>FY21</a:t>
              </a:r>
              <a:r>
                <a:rPr lang="ko-KR" altLang="en-US" dirty="0">
                  <a:latin typeface="+mj-ea"/>
                  <a:ea typeface="+mj-ea"/>
                </a:rPr>
                <a:t> </a:t>
              </a:r>
              <a:r>
                <a:rPr lang="en-US" altLang="ko-KR" dirty="0">
                  <a:latin typeface="+mj-ea"/>
                  <a:ea typeface="+mj-ea"/>
                </a:rPr>
                <a:t>Helix</a:t>
              </a:r>
              <a:r>
                <a:rPr lang="ko-KR" altLang="en-US" dirty="0">
                  <a:latin typeface="+mj-ea"/>
                  <a:ea typeface="+mj-ea"/>
                </a:rPr>
                <a:t> </a:t>
              </a:r>
              <a:r>
                <a:rPr lang="en-US" altLang="ko-KR" dirty="0">
                  <a:latin typeface="+mj-ea"/>
                  <a:ea typeface="+mj-ea"/>
                </a:rPr>
                <a:t>GLA</a:t>
              </a:r>
              <a:r>
                <a:rPr lang="ko-KR" altLang="en-US" dirty="0">
                  <a:latin typeface="+mj-ea"/>
                  <a:ea typeface="+mj-ea"/>
                </a:rPr>
                <a:t> </a:t>
              </a:r>
              <a:r>
                <a:rPr lang="en-US" altLang="ko-KR" dirty="0">
                  <a:latin typeface="+mj-ea"/>
                  <a:ea typeface="+mj-ea"/>
                </a:rPr>
                <a:t>Manual</a:t>
              </a:r>
            </a:p>
          </p:txBody>
        </p:sp>
        <p:sp>
          <p:nvSpPr>
            <p:cNvPr id="29" name="Text Placeholder 1"/>
            <p:cNvSpPr txBox="1">
              <a:spLocks/>
            </p:cNvSpPr>
            <p:nvPr/>
          </p:nvSpPr>
          <p:spPr>
            <a:xfrm>
              <a:off x="799877" y="763988"/>
              <a:ext cx="4031931" cy="360362"/>
            </a:xfrm>
            <a:prstGeom prst="rect">
              <a:avLst/>
            </a:prstGeom>
          </p:spPr>
          <p:txBody>
            <a:bodyPr wrap="square" lIns="0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Tx/>
                <a:buNone/>
                <a:defRPr sz="2300" b="1" kern="1200">
                  <a:solidFill>
                    <a:schemeClr val="bg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  <a:lvl2pPr marL="709613" indent="-354013" algn="l" defTabSz="914400" rtl="0" eaLnBrk="1" latinLnBrk="1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Arial" pitchFamily="34" charset="0"/>
                <a:buChar char="►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077913" indent="-354013" algn="l" defTabSz="914400" rtl="0" eaLnBrk="1" latinLnBrk="1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Arial" pitchFamily="34" charset="0"/>
                <a:buChar char="►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433513" indent="-355600" algn="l" defTabSz="914400" rtl="0" eaLnBrk="1" latinLnBrk="1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Arial" pitchFamily="34" charset="0"/>
                <a:buChar char="►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787525" indent="-354013" algn="l" defTabSz="914400" rtl="0" eaLnBrk="1" latinLnBrk="1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Arial" pitchFamily="34" charset="0"/>
                <a:buChar char="►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D200"/>
                </a:buClr>
                <a:buSzPct val="70000"/>
                <a:buFontTx/>
                <a:buNone/>
                <a:tabLst/>
                <a:defRPr/>
              </a:pPr>
              <a:r>
                <a:rPr kumimoji="0" lang="en-US" altLang="ko-KR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  <a:ea typeface="+mj-ea"/>
                </a:rPr>
                <a:t>Data Analytics team</a:t>
              </a:r>
              <a:endPara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481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F55C6FE1-3706-489D-A1BA-498C18520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87"/>
          <a:stretch/>
        </p:blipFill>
        <p:spPr>
          <a:xfrm>
            <a:off x="389341" y="2041375"/>
            <a:ext cx="4939622" cy="433093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C646B-FCF0-4B6E-8F68-D0933AEE4C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/>
              <a:t>2.2. Error Check (1/4) : Workflow</a:t>
            </a:r>
            <a:r>
              <a:rPr lang="ko-KR" altLang="en-US" b="1" dirty="0"/>
              <a:t>변수</a:t>
            </a:r>
            <a:r>
              <a:rPr lang="en-US" altLang="ko-KR" b="1" dirty="0"/>
              <a:t>(</a:t>
            </a:r>
            <a:r>
              <a:rPr lang="ko-KR" altLang="en-US" b="1" dirty="0"/>
              <a:t>전역변수</a:t>
            </a:r>
            <a:r>
              <a:rPr lang="en-US" altLang="ko-KR" b="1" dirty="0"/>
              <a:t>) </a:t>
            </a:r>
            <a:r>
              <a:rPr lang="ko-KR" altLang="en-US" b="1" dirty="0"/>
              <a:t>설정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 Data Cleansing</a:t>
            </a:r>
            <a:endParaRPr lang="ko-KR" altLang="en-US" dirty="0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A13E4A2D-8DBE-4923-B6FD-FBB02BD1E26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908663" y="1865999"/>
            <a:ext cx="3711468" cy="3039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eaLnBrk="1" latinLnBrk="0" hangingPunct="1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Alteryx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흰 바탕 클릭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eaLnBrk="1" latinLnBrk="0" hangingPunct="1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Workflow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클릭 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eaLnBrk="1" latinLnBrk="0" hangingPunct="1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Type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이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User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인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5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개의 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l" eaLnBrk="1" latinLnBrk="0" hangingPunct="1">
              <a:lnSpc>
                <a:spcPct val="150000"/>
              </a:lnSpc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     Workflow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변수에 </a:t>
            </a:r>
            <a:r>
              <a:rPr lang="ko-KR" altLang="en-US" sz="14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고유값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입력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AccountLength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= 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계정코드 </a:t>
            </a:r>
            <a:r>
              <a:rPr lang="ko-KR" altLang="en-US" sz="12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자릿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수</a:t>
            </a:r>
            <a:endParaRPr lang="en-US" altLang="ko-KR" sz="12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algn="l" latinLnBrk="0">
              <a:lnSpc>
                <a:spcPct val="150000"/>
              </a:lnSpc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# 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체크 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: number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로 인식하게 됨</a:t>
            </a:r>
            <a:endParaRPr lang="en-US" altLang="ko-KR" sz="12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MANDT : 100</a:t>
            </a: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BUKRS : 1000</a:t>
            </a: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SPRAS : 3</a:t>
            </a: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KTOPL : 1000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41775-37AC-42EE-9C60-E8F54FCCFD8D}"/>
              </a:ext>
            </a:extLst>
          </p:cNvPr>
          <p:cNvSpPr/>
          <p:nvPr/>
        </p:nvSpPr>
        <p:spPr>
          <a:xfrm>
            <a:off x="849355" y="1949767"/>
            <a:ext cx="674877" cy="40944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46A28B-616C-4C98-ACD8-C64B91CEB6E9}"/>
              </a:ext>
            </a:extLst>
          </p:cNvPr>
          <p:cNvSpPr/>
          <p:nvPr/>
        </p:nvSpPr>
        <p:spPr bwMode="auto">
          <a:xfrm>
            <a:off x="694519" y="1786695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8B6976-F632-4503-A21C-5F9E392B4010}"/>
              </a:ext>
            </a:extLst>
          </p:cNvPr>
          <p:cNvSpPr/>
          <p:nvPr/>
        </p:nvSpPr>
        <p:spPr>
          <a:xfrm>
            <a:off x="4351281" y="5045220"/>
            <a:ext cx="1103006" cy="73413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C8BB29-B9DA-42FC-969B-08CE127CC2CC}"/>
              </a:ext>
            </a:extLst>
          </p:cNvPr>
          <p:cNvSpPr/>
          <p:nvPr/>
        </p:nvSpPr>
        <p:spPr bwMode="auto">
          <a:xfrm>
            <a:off x="4183380" y="4906983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B8F755-A495-4FFB-A35A-E2627D45D22C}"/>
              </a:ext>
            </a:extLst>
          </p:cNvPr>
          <p:cNvSpPr txBox="1"/>
          <p:nvPr/>
        </p:nvSpPr>
        <p:spPr>
          <a:xfrm>
            <a:off x="446567" y="1514313"/>
            <a:ext cx="8889265" cy="27238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dirty="0"/>
              <a:t>Workflow </a:t>
            </a:r>
            <a:r>
              <a:rPr lang="ko-KR" altLang="en-US" dirty="0"/>
              <a:t>변수 설정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AccountLength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고유값</a:t>
            </a:r>
            <a:r>
              <a:rPr lang="en-US" altLang="ko-KR" sz="1600" dirty="0"/>
              <a:t>)</a:t>
            </a:r>
            <a:endParaRPr lang="en-US" altLang="ko-K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6DF562-7354-4288-ADA1-D6284F97A09F}"/>
              </a:ext>
            </a:extLst>
          </p:cNvPr>
          <p:cNvSpPr/>
          <p:nvPr/>
        </p:nvSpPr>
        <p:spPr>
          <a:xfrm>
            <a:off x="2414016" y="5080186"/>
            <a:ext cx="1238522" cy="1052390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9982A63-2321-4B0A-AA5E-6A5C2342C7D0}"/>
              </a:ext>
            </a:extLst>
          </p:cNvPr>
          <p:cNvSpPr/>
          <p:nvPr/>
        </p:nvSpPr>
        <p:spPr bwMode="auto">
          <a:xfrm>
            <a:off x="2203578" y="4896145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3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3F195BD0-3F58-439E-8B4B-1FD7095AE7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5534345"/>
              </p:ext>
            </p:extLst>
          </p:nvPr>
        </p:nvGraphicFramePr>
        <p:xfrm>
          <a:off x="6888479" y="407719"/>
          <a:ext cx="2474595" cy="32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87099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EE0030-1027-4046-B421-68A3B57B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8" y="2041375"/>
            <a:ext cx="6220450" cy="3477173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ACD9BA6-8D2F-41B5-A340-2D2E2ECA43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/>
              <a:t>2.2. Error Check (2/4) : Transaction file(BKPF,BSEG) </a:t>
            </a:r>
            <a:r>
              <a:rPr lang="ko-KR" altLang="en-US" b="1" dirty="0"/>
              <a:t>로드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0779EDA-970A-4DF8-85D5-577EFD8D9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341" y="341956"/>
            <a:ext cx="8077249" cy="562706"/>
          </a:xfrm>
        </p:spPr>
        <p:txBody>
          <a:bodyPr/>
          <a:lstStyle/>
          <a:p>
            <a:r>
              <a:rPr lang="en-US" altLang="ko-KR" dirty="0"/>
              <a:t>2. Data Cleansing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24B3E-E0AB-4E38-9D23-AB57BFAAF213}"/>
              </a:ext>
            </a:extLst>
          </p:cNvPr>
          <p:cNvSpPr txBox="1"/>
          <p:nvPr/>
        </p:nvSpPr>
        <p:spPr>
          <a:xfrm>
            <a:off x="446567" y="1514313"/>
            <a:ext cx="8889265" cy="27238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ko-KR" altLang="en-US" dirty="0"/>
              <a:t>파일 로드 </a:t>
            </a:r>
            <a:r>
              <a:rPr lang="en-US" altLang="ko-KR" sz="1600" dirty="0"/>
              <a:t>– page7-8</a:t>
            </a:r>
            <a:r>
              <a:rPr lang="ko-KR" altLang="en-US" sz="1600" dirty="0"/>
              <a:t>과 동일</a:t>
            </a:r>
            <a:endParaRPr lang="en-US" altLang="ko-K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6A8AE3-D158-4035-8505-583C7D403C55}"/>
              </a:ext>
            </a:extLst>
          </p:cNvPr>
          <p:cNvSpPr/>
          <p:nvPr/>
        </p:nvSpPr>
        <p:spPr>
          <a:xfrm>
            <a:off x="3558960" y="2468075"/>
            <a:ext cx="674877" cy="57168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58C3B1-53A1-4FCC-A2BC-2F6CB418CBAC}"/>
              </a:ext>
            </a:extLst>
          </p:cNvPr>
          <p:cNvSpPr/>
          <p:nvPr/>
        </p:nvSpPr>
        <p:spPr bwMode="auto">
          <a:xfrm>
            <a:off x="3395817" y="2359174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C28295-F6F9-467B-9BF5-3F1D978601FD}"/>
              </a:ext>
            </a:extLst>
          </p:cNvPr>
          <p:cNvSpPr/>
          <p:nvPr/>
        </p:nvSpPr>
        <p:spPr>
          <a:xfrm>
            <a:off x="3543274" y="4193017"/>
            <a:ext cx="674877" cy="57168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98DE262-68B9-413E-A782-CA00561F79F7}"/>
              </a:ext>
            </a:extLst>
          </p:cNvPr>
          <p:cNvSpPr/>
          <p:nvPr/>
        </p:nvSpPr>
        <p:spPr bwMode="auto">
          <a:xfrm>
            <a:off x="3380131" y="4084116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82978BB2-8ABF-4666-8FE1-7C76A446DE2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760093" y="1910068"/>
            <a:ext cx="3711468" cy="3039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285750" lvl="0" indent="-285750" algn="l" defTabSz="914400" latinLnBrk="0">
              <a:lnSpc>
                <a:spcPct val="150000"/>
              </a:lnSpc>
              <a:spcAft>
                <a:spcPts val="600"/>
              </a:spcAft>
              <a:buClr>
                <a:srgbClr val="FFD200"/>
              </a:buClr>
              <a:buSzPct val="70000"/>
              <a:buFont typeface="Arial" pitchFamily="34" charset="0"/>
              <a:buChar char="►"/>
            </a:pP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Data: BKPF, BSEG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eaLnBrk="1" latinLnBrk="0" hangingPunct="1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Directory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아이콘 클릭 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Data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경로 설정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*BKPF.*, *BSEG.*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3BA2B3-9C05-4B8F-A184-99EF97059CD7}"/>
              </a:ext>
            </a:extLst>
          </p:cNvPr>
          <p:cNvSpPr/>
          <p:nvPr/>
        </p:nvSpPr>
        <p:spPr>
          <a:xfrm>
            <a:off x="395354" y="2220936"/>
            <a:ext cx="2612006" cy="247139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E60728A-543F-41CC-A2AA-E3A847025EAD}"/>
              </a:ext>
            </a:extLst>
          </p:cNvPr>
          <p:cNvSpPr/>
          <p:nvPr/>
        </p:nvSpPr>
        <p:spPr bwMode="auto">
          <a:xfrm>
            <a:off x="193592" y="2015187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DA1FC00D-13C1-42E9-ABF8-D43B369AD6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7282651"/>
              </p:ext>
            </p:extLst>
          </p:nvPr>
        </p:nvGraphicFramePr>
        <p:xfrm>
          <a:off x="6888479" y="407719"/>
          <a:ext cx="2474595" cy="32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51975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9F1A4-4395-4EFA-B306-DCADC5299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23" r="19926" b="19918"/>
          <a:stretch/>
        </p:blipFill>
        <p:spPr>
          <a:xfrm>
            <a:off x="464866" y="1936143"/>
            <a:ext cx="4680597" cy="2564369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ACD9BA6-8D2F-41B5-A340-2D2E2ECA43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/>
              <a:t>2.2. Error Check (3/4) : Transaction file(BKPF,BSEG) </a:t>
            </a:r>
            <a:r>
              <a:rPr lang="ko-KR" altLang="en-US" b="1" dirty="0"/>
              <a:t>에러 체크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0779EDA-970A-4DF8-85D5-577EFD8D9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341" y="341956"/>
            <a:ext cx="8077249" cy="562706"/>
          </a:xfrm>
        </p:spPr>
        <p:txBody>
          <a:bodyPr/>
          <a:lstStyle/>
          <a:p>
            <a:r>
              <a:rPr lang="en-US" altLang="ko-KR" dirty="0"/>
              <a:t>2. Data Cleansing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24B3E-E0AB-4E38-9D23-AB57BFAAF213}"/>
              </a:ext>
            </a:extLst>
          </p:cNvPr>
          <p:cNvSpPr txBox="1"/>
          <p:nvPr/>
        </p:nvSpPr>
        <p:spPr>
          <a:xfrm>
            <a:off x="446567" y="1514313"/>
            <a:ext cx="888926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ko-KR" altLang="en-US" sz="1600" dirty="0"/>
              <a:t>에러 체크</a:t>
            </a:r>
            <a:endParaRPr lang="en-US" altLang="ko-K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6A8AE3-D158-4035-8505-583C7D403C55}"/>
              </a:ext>
            </a:extLst>
          </p:cNvPr>
          <p:cNvSpPr/>
          <p:nvPr/>
        </p:nvSpPr>
        <p:spPr>
          <a:xfrm>
            <a:off x="4309737" y="2572106"/>
            <a:ext cx="674877" cy="57168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58C3B1-53A1-4FCC-A2BC-2F6CB418CBAC}"/>
              </a:ext>
            </a:extLst>
          </p:cNvPr>
          <p:cNvSpPr/>
          <p:nvPr/>
        </p:nvSpPr>
        <p:spPr bwMode="auto">
          <a:xfrm>
            <a:off x="4146594" y="2463205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82978BB2-8ABF-4666-8FE1-7C76A446DE2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358955" y="1726218"/>
            <a:ext cx="3928403" cy="278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285750" lvl="0" indent="-285750" algn="l" defTabSz="914400" latinLnBrk="0">
              <a:lnSpc>
                <a:spcPct val="150000"/>
              </a:lnSpc>
              <a:spcAft>
                <a:spcPts val="600"/>
              </a:spcAft>
              <a:buClr>
                <a:srgbClr val="FFD200"/>
              </a:buClr>
              <a:buSzPct val="70000"/>
              <a:buFont typeface="Arial" pitchFamily="34" charset="0"/>
              <a:buChar char="►"/>
            </a:pP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Data: BKPF, BSEG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Filter &gt; False &gt; Browse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버튼 클릭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Result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확인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추출된 라인이 없을 때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클렌징 불필요</a:t>
            </a:r>
            <a:endParaRPr lang="en-US" altLang="ko-KR" sz="12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추출된 라인이 있을 때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클렌징 필요 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다음장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예시 참고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028CFD-C401-48E9-920C-553E36F20E99}"/>
              </a:ext>
            </a:extLst>
          </p:cNvPr>
          <p:cNvSpPr/>
          <p:nvPr/>
        </p:nvSpPr>
        <p:spPr>
          <a:xfrm>
            <a:off x="407641" y="4048016"/>
            <a:ext cx="4756122" cy="29358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3AE7E7-CBCD-48DC-8A0E-678C4F26E866}"/>
              </a:ext>
            </a:extLst>
          </p:cNvPr>
          <p:cNvSpPr/>
          <p:nvPr/>
        </p:nvSpPr>
        <p:spPr bwMode="auto">
          <a:xfrm>
            <a:off x="338378" y="3890008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2D09D5-E64A-4B68-8CBD-900F60E8CEFD}"/>
              </a:ext>
            </a:extLst>
          </p:cNvPr>
          <p:cNvSpPr txBox="1"/>
          <p:nvPr/>
        </p:nvSpPr>
        <p:spPr>
          <a:xfrm>
            <a:off x="2054980" y="5118854"/>
            <a:ext cx="1508760" cy="431430"/>
          </a:xfrm>
          <a:prstGeom prst="frame">
            <a:avLst>
              <a:gd name="adj1" fmla="val 5152"/>
            </a:avLst>
          </a:prstGeom>
          <a:solidFill>
            <a:schemeClr val="accent6"/>
          </a:solidFill>
        </p:spPr>
        <p:txBody>
          <a:bodyPr wrap="square" lIns="91440" tIns="91440" rIns="91440" bIns="91440" rtlCol="0" anchor="ctr" anchorCtr="0">
            <a:noAutofit/>
          </a:bodyPr>
          <a:lstStyle/>
          <a:p>
            <a:pPr lvl="0" algn="ctr">
              <a:spcAft>
                <a:spcPts val="600"/>
              </a:spcAft>
            </a:pPr>
            <a:r>
              <a:rPr lang="en-US" sz="1200" spc="-24" dirty="0">
                <a:solidFill>
                  <a:srgbClr val="646464"/>
                </a:solidFill>
              </a:rPr>
              <a:t>Too many fields</a:t>
            </a:r>
            <a:endParaRPr lang="en-US" sz="1200" kern="0" dirty="0">
              <a:solidFill>
                <a:srgbClr val="646464"/>
              </a:solidFill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5F3542-F8B0-4AB9-B830-67BF62491DE0}"/>
              </a:ext>
            </a:extLst>
          </p:cNvPr>
          <p:cNvSpPr txBox="1"/>
          <p:nvPr/>
        </p:nvSpPr>
        <p:spPr>
          <a:xfrm>
            <a:off x="2054980" y="5567065"/>
            <a:ext cx="1508760" cy="431430"/>
          </a:xfrm>
          <a:prstGeom prst="frame">
            <a:avLst>
              <a:gd name="adj1" fmla="val 5152"/>
            </a:avLst>
          </a:prstGeom>
          <a:solidFill>
            <a:schemeClr val="accent6"/>
          </a:solidFill>
        </p:spPr>
        <p:txBody>
          <a:bodyPr wrap="square" lIns="91440" tIns="91440" rIns="91440" bIns="91440" rtlCol="0" anchor="ctr" anchorCtr="0">
            <a:noAutofit/>
          </a:bodyPr>
          <a:lstStyle/>
          <a:p>
            <a:pPr lvl="0" algn="ctr">
              <a:spcAft>
                <a:spcPts val="600"/>
              </a:spcAft>
            </a:pPr>
            <a:r>
              <a:rPr lang="en-US" sz="1200" spc="-24" dirty="0">
                <a:solidFill>
                  <a:srgbClr val="646464"/>
                </a:solidFill>
              </a:rPr>
              <a:t>Not Enough Fields</a:t>
            </a:r>
            <a:endParaRPr lang="en-US" sz="1200" kern="0" dirty="0">
              <a:solidFill>
                <a:srgbClr val="646464"/>
              </a:solidFill>
              <a:cs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2C029B-54B6-4751-B99E-6D485A71FD53}"/>
              </a:ext>
            </a:extLst>
          </p:cNvPr>
          <p:cNvCxnSpPr>
            <a:cxnSpLocks/>
            <a:stCxn id="47" idx="3"/>
            <a:endCxn id="25" idx="1"/>
          </p:cNvCxnSpPr>
          <p:nvPr/>
        </p:nvCxnSpPr>
        <p:spPr>
          <a:xfrm>
            <a:off x="1486841" y="5316981"/>
            <a:ext cx="568139" cy="17588"/>
          </a:xfrm>
          <a:prstGeom prst="straightConnector1">
            <a:avLst/>
          </a:prstGeom>
          <a:noFill/>
          <a:ln w="6350">
            <a:solidFill>
              <a:srgbClr val="80808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805356-FF55-4E8B-8F7C-70BA3B7CDF1B}"/>
              </a:ext>
            </a:extLst>
          </p:cNvPr>
          <p:cNvCxnSpPr>
            <a:cxnSpLocks/>
            <a:stCxn id="47" idx="3"/>
            <a:endCxn id="26" idx="1"/>
          </p:cNvCxnSpPr>
          <p:nvPr/>
        </p:nvCxnSpPr>
        <p:spPr>
          <a:xfrm>
            <a:off x="1486841" y="5316981"/>
            <a:ext cx="568139" cy="465799"/>
          </a:xfrm>
          <a:prstGeom prst="straightConnector1">
            <a:avLst/>
          </a:prstGeom>
          <a:noFill/>
          <a:ln w="6350">
            <a:solidFill>
              <a:srgbClr val="80808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AF9AD7E-7F37-4EAA-95C7-27B51F007768}"/>
              </a:ext>
            </a:extLst>
          </p:cNvPr>
          <p:cNvSpPr txBox="1"/>
          <p:nvPr/>
        </p:nvSpPr>
        <p:spPr>
          <a:xfrm>
            <a:off x="3842548" y="5116420"/>
            <a:ext cx="4008472" cy="431430"/>
          </a:xfrm>
          <a:prstGeom prst="frame">
            <a:avLst>
              <a:gd name="adj1" fmla="val 5152"/>
            </a:avLst>
          </a:prstGeom>
          <a:solidFill>
            <a:schemeClr val="accent6"/>
          </a:solidFill>
        </p:spPr>
        <p:txBody>
          <a:bodyPr wrap="square" lIns="91440" tIns="91440" rIns="91440" bIns="91440" rtlCol="0" anchor="ctr" anchorCtr="0">
            <a:noAutofit/>
          </a:bodyPr>
          <a:lstStyle/>
          <a:p>
            <a:pPr lvl="0" algn="ctr">
              <a:spcAft>
                <a:spcPts val="600"/>
              </a:spcAft>
            </a:pPr>
            <a:r>
              <a:rPr lang="ko-KR" altLang="en-US" sz="1200" kern="0" dirty="0">
                <a:solidFill>
                  <a:srgbClr val="646464"/>
                </a:solidFill>
                <a:cs typeface="Arial" panose="020B0604020202020204" pitchFamily="34" charset="0"/>
              </a:rPr>
              <a:t>적요</a:t>
            </a:r>
            <a:r>
              <a:rPr lang="en-US" altLang="ko-KR" sz="1200" kern="0" dirty="0">
                <a:solidFill>
                  <a:srgbClr val="646464"/>
                </a:solidFill>
                <a:cs typeface="Arial" panose="020B0604020202020204" pitchFamily="34" charset="0"/>
              </a:rPr>
              <a:t>(JE Description)</a:t>
            </a:r>
            <a:r>
              <a:rPr lang="ko-KR" altLang="en-US" sz="1200" kern="0" dirty="0">
                <a:solidFill>
                  <a:srgbClr val="646464"/>
                </a:solidFill>
                <a:cs typeface="Arial" panose="020B0604020202020204" pitchFamily="34" charset="0"/>
              </a:rPr>
              <a:t>에 </a:t>
            </a:r>
            <a:r>
              <a:rPr lang="en-US" altLang="ko-KR" sz="1200" kern="0" dirty="0">
                <a:solidFill>
                  <a:srgbClr val="646464"/>
                </a:solidFill>
                <a:cs typeface="Arial" panose="020B0604020202020204" pitchFamily="34" charset="0"/>
              </a:rPr>
              <a:t>delimiter</a:t>
            </a:r>
            <a:r>
              <a:rPr lang="ko-KR" altLang="en-US" sz="1200" kern="0" dirty="0">
                <a:solidFill>
                  <a:srgbClr val="646464"/>
                </a:solidFill>
                <a:cs typeface="Arial" panose="020B0604020202020204" pitchFamily="34" charset="0"/>
              </a:rPr>
              <a:t>가 입력된 경우</a:t>
            </a:r>
            <a:endParaRPr lang="en-US" sz="1200" kern="0" dirty="0">
              <a:solidFill>
                <a:srgbClr val="646464"/>
              </a:solidFill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B03AC7-E7D9-45B0-BB5F-BC14E7436A9F}"/>
              </a:ext>
            </a:extLst>
          </p:cNvPr>
          <p:cNvSpPr txBox="1"/>
          <p:nvPr/>
        </p:nvSpPr>
        <p:spPr>
          <a:xfrm>
            <a:off x="3842548" y="5564631"/>
            <a:ext cx="4008472" cy="431430"/>
          </a:xfrm>
          <a:prstGeom prst="frame">
            <a:avLst>
              <a:gd name="adj1" fmla="val 5152"/>
            </a:avLst>
          </a:prstGeom>
          <a:solidFill>
            <a:schemeClr val="accent6"/>
          </a:solidFill>
        </p:spPr>
        <p:txBody>
          <a:bodyPr wrap="square" lIns="91440" tIns="91440" rIns="91440" bIns="91440" rtlCol="0" anchor="ctr" anchorCtr="0">
            <a:noAutofit/>
          </a:bodyPr>
          <a:lstStyle/>
          <a:p>
            <a:pPr lvl="0" algn="ctr">
              <a:spcAft>
                <a:spcPts val="600"/>
              </a:spcAft>
            </a:pPr>
            <a:r>
              <a:rPr lang="ko-KR" altLang="en-US" sz="1200" kern="0" dirty="0">
                <a:solidFill>
                  <a:srgbClr val="646464"/>
                </a:solidFill>
                <a:cs typeface="Arial" panose="020B0604020202020204" pitchFamily="34" charset="0"/>
              </a:rPr>
              <a:t>적요</a:t>
            </a:r>
            <a:r>
              <a:rPr lang="en-US" altLang="ko-KR" sz="1200" kern="0" dirty="0">
                <a:solidFill>
                  <a:srgbClr val="646464"/>
                </a:solidFill>
                <a:cs typeface="Arial" panose="020B0604020202020204" pitchFamily="34" charset="0"/>
              </a:rPr>
              <a:t>(JE Description)</a:t>
            </a:r>
            <a:r>
              <a:rPr lang="ko-KR" altLang="en-US" sz="1200" kern="0" dirty="0">
                <a:solidFill>
                  <a:srgbClr val="646464"/>
                </a:solidFill>
                <a:cs typeface="Arial" panose="020B0604020202020204" pitchFamily="34" charset="0"/>
              </a:rPr>
              <a:t>에 </a:t>
            </a:r>
            <a:r>
              <a:rPr lang="en-US" altLang="ko-KR" sz="1200" kern="0" dirty="0">
                <a:solidFill>
                  <a:srgbClr val="646464"/>
                </a:solidFill>
                <a:cs typeface="Arial" panose="020B0604020202020204" pitchFamily="34" charset="0"/>
              </a:rPr>
              <a:t>Enter</a:t>
            </a:r>
            <a:r>
              <a:rPr lang="ko-KR" altLang="en-US" sz="1200" kern="0" dirty="0">
                <a:solidFill>
                  <a:srgbClr val="646464"/>
                </a:solidFill>
                <a:cs typeface="Arial" panose="020B0604020202020204" pitchFamily="34" charset="0"/>
              </a:rPr>
              <a:t>가 입력된 경우 </a:t>
            </a:r>
            <a:endParaRPr lang="en-US" altLang="ko-KR" sz="1200" kern="0" dirty="0">
              <a:solidFill>
                <a:srgbClr val="646464"/>
              </a:solidFill>
              <a:cs typeface="Arial" panose="020B0604020202020204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9945A5-842E-42EF-9496-2BE6438134F2}"/>
              </a:ext>
            </a:extLst>
          </p:cNvPr>
          <p:cNvCxnSpPr>
            <a:cxnSpLocks/>
            <a:stCxn id="25" idx="3"/>
            <a:endCxn id="43" idx="1"/>
          </p:cNvCxnSpPr>
          <p:nvPr/>
        </p:nvCxnSpPr>
        <p:spPr>
          <a:xfrm flipV="1">
            <a:off x="3563740" y="5332135"/>
            <a:ext cx="278808" cy="2434"/>
          </a:xfrm>
          <a:prstGeom prst="straightConnector1">
            <a:avLst/>
          </a:prstGeom>
          <a:noFill/>
          <a:ln w="6350">
            <a:solidFill>
              <a:srgbClr val="80808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502CB77-7119-4D2A-8ED3-2E3150D0876D}"/>
              </a:ext>
            </a:extLst>
          </p:cNvPr>
          <p:cNvCxnSpPr>
            <a:cxnSpLocks/>
            <a:stCxn id="26" idx="3"/>
            <a:endCxn id="44" idx="1"/>
          </p:cNvCxnSpPr>
          <p:nvPr/>
        </p:nvCxnSpPr>
        <p:spPr>
          <a:xfrm flipV="1">
            <a:off x="3563740" y="5780346"/>
            <a:ext cx="278808" cy="2434"/>
          </a:xfrm>
          <a:prstGeom prst="straightConnector1">
            <a:avLst/>
          </a:prstGeom>
          <a:noFill/>
          <a:ln w="6350">
            <a:solidFill>
              <a:srgbClr val="80808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1C95802-CF93-4807-8975-CE3AA99DDE81}"/>
              </a:ext>
            </a:extLst>
          </p:cNvPr>
          <p:cNvSpPr txBox="1"/>
          <p:nvPr/>
        </p:nvSpPr>
        <p:spPr>
          <a:xfrm>
            <a:off x="591354" y="5101266"/>
            <a:ext cx="895487" cy="431430"/>
          </a:xfrm>
          <a:prstGeom prst="frame">
            <a:avLst>
              <a:gd name="adj1" fmla="val 5152"/>
            </a:avLst>
          </a:prstGeom>
          <a:noFill/>
        </p:spPr>
        <p:txBody>
          <a:bodyPr wrap="square" lIns="91440" tIns="91440" rIns="91440" bIns="91440" rtlCol="0" anchor="ctr" anchorCtr="0">
            <a:noAutofit/>
          </a:bodyPr>
          <a:lstStyle/>
          <a:p>
            <a:pPr lvl="0" algn="ctr">
              <a:spcAft>
                <a:spcPts val="600"/>
              </a:spcAft>
            </a:pPr>
            <a:r>
              <a:rPr lang="en-US" sz="1200" b="1" kern="0" spc="-24" dirty="0">
                <a:solidFill>
                  <a:srgbClr val="FF0000"/>
                </a:solidFill>
                <a:cs typeface="Arial" panose="020B0604020202020204" pitchFamily="34" charset="0"/>
              </a:rPr>
              <a:t>Warnings</a:t>
            </a:r>
            <a:endParaRPr lang="en-US" sz="1200" b="1" kern="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BD6F8F-5101-41C0-82D0-47A40E7367ED}"/>
              </a:ext>
            </a:extLst>
          </p:cNvPr>
          <p:cNvSpPr txBox="1"/>
          <p:nvPr/>
        </p:nvSpPr>
        <p:spPr>
          <a:xfrm>
            <a:off x="446566" y="4715361"/>
            <a:ext cx="8889265" cy="27238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dirty="0"/>
              <a:t>Transaction File </a:t>
            </a:r>
            <a:r>
              <a:rPr lang="en-US" altLang="ko-KR" sz="1600" dirty="0"/>
              <a:t>- Warning</a:t>
            </a:r>
            <a:r>
              <a:rPr lang="ko-KR" altLang="en-US" sz="1600" dirty="0"/>
              <a:t>별 에러 케이스</a:t>
            </a:r>
            <a:endParaRPr lang="en-US" altLang="ko-KR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3D09A22-576F-4E8E-84B3-DCF7C3AF9084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5163763" y="3556000"/>
            <a:ext cx="586797" cy="638808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130F310F-7F86-4859-8EC3-9BE6D11DAB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7282651"/>
              </p:ext>
            </p:extLst>
          </p:nvPr>
        </p:nvGraphicFramePr>
        <p:xfrm>
          <a:off x="6888479" y="407719"/>
          <a:ext cx="2474595" cy="32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2539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3C830E-0CDF-4F16-AA48-477EA1BCF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357"/>
          <a:stretch/>
        </p:blipFill>
        <p:spPr>
          <a:xfrm>
            <a:off x="477716" y="1885178"/>
            <a:ext cx="3907145" cy="2657469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ACD9BA6-8D2F-41B5-A340-2D2E2ECA43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/>
              <a:t>2.2. Error Check (4/4) : Transaction file(BKPF,BSEG) </a:t>
            </a:r>
            <a:r>
              <a:rPr lang="ko-KR" altLang="en-US" b="1" dirty="0"/>
              <a:t>에러 체크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0779EDA-970A-4DF8-85D5-577EFD8D9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341" y="341956"/>
            <a:ext cx="8077249" cy="562706"/>
          </a:xfrm>
        </p:spPr>
        <p:txBody>
          <a:bodyPr/>
          <a:lstStyle/>
          <a:p>
            <a:r>
              <a:rPr lang="en-US" altLang="ko-KR" dirty="0"/>
              <a:t>2. Data Cleansing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24B3E-E0AB-4E38-9D23-AB57BFAAF213}"/>
              </a:ext>
            </a:extLst>
          </p:cNvPr>
          <p:cNvSpPr txBox="1"/>
          <p:nvPr/>
        </p:nvSpPr>
        <p:spPr>
          <a:xfrm>
            <a:off x="446567" y="1514313"/>
            <a:ext cx="888926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ko-KR" altLang="en-US" sz="1600" dirty="0"/>
              <a:t>에러 체크 예시</a:t>
            </a:r>
            <a:endParaRPr lang="en-US" altLang="ko-K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6A8AE3-D158-4035-8505-583C7D403C55}"/>
              </a:ext>
            </a:extLst>
          </p:cNvPr>
          <p:cNvSpPr/>
          <p:nvPr/>
        </p:nvSpPr>
        <p:spPr>
          <a:xfrm>
            <a:off x="1304140" y="2087268"/>
            <a:ext cx="753114" cy="68058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58C3B1-53A1-4FCC-A2BC-2F6CB418CBAC}"/>
              </a:ext>
            </a:extLst>
          </p:cNvPr>
          <p:cNvSpPr/>
          <p:nvPr/>
        </p:nvSpPr>
        <p:spPr bwMode="auto">
          <a:xfrm>
            <a:off x="1140997" y="1916043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295D1-A9A3-49EF-A8CC-6C6D34B7F7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999"/>
          <a:stretch/>
        </p:blipFill>
        <p:spPr>
          <a:xfrm>
            <a:off x="4761354" y="1944498"/>
            <a:ext cx="4601721" cy="9680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4028CFD-C401-48E9-920C-553E36F20E99}"/>
              </a:ext>
            </a:extLst>
          </p:cNvPr>
          <p:cNvSpPr/>
          <p:nvPr/>
        </p:nvSpPr>
        <p:spPr>
          <a:xfrm>
            <a:off x="761999" y="3896660"/>
            <a:ext cx="2009244" cy="71522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3AE7E7-CBCD-48DC-8A0E-678C4F26E866}"/>
              </a:ext>
            </a:extLst>
          </p:cNvPr>
          <p:cNvSpPr/>
          <p:nvPr/>
        </p:nvSpPr>
        <p:spPr bwMode="auto">
          <a:xfrm>
            <a:off x="635511" y="3775485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20557D-453D-41AA-B8B2-FBACC61BED3F}"/>
              </a:ext>
            </a:extLst>
          </p:cNvPr>
          <p:cNvSpPr/>
          <p:nvPr/>
        </p:nvSpPr>
        <p:spPr>
          <a:xfrm>
            <a:off x="3153260" y="2078186"/>
            <a:ext cx="753114" cy="68058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C0ECEB5-8CE4-43C5-8147-CFF5C44BA969}"/>
              </a:ext>
            </a:extLst>
          </p:cNvPr>
          <p:cNvSpPr/>
          <p:nvPr/>
        </p:nvSpPr>
        <p:spPr bwMode="auto">
          <a:xfrm>
            <a:off x="2990117" y="1906961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608F83-4E60-44DF-9D21-D25785040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15" y="4809474"/>
            <a:ext cx="3907145" cy="118788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C1C0B3F-C343-40C8-BFF0-BAFF9756FC06}"/>
              </a:ext>
            </a:extLst>
          </p:cNvPr>
          <p:cNvSpPr/>
          <p:nvPr/>
        </p:nvSpPr>
        <p:spPr>
          <a:xfrm>
            <a:off x="543910" y="5531562"/>
            <a:ext cx="3489610" cy="53188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AD5AEAB-E561-4B45-AE64-4CB7529E93A2}"/>
              </a:ext>
            </a:extLst>
          </p:cNvPr>
          <p:cNvSpPr/>
          <p:nvPr/>
        </p:nvSpPr>
        <p:spPr bwMode="auto">
          <a:xfrm>
            <a:off x="417422" y="5410386"/>
            <a:ext cx="252599" cy="288878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8077C3-6CA8-4F05-A71F-256C97F0AF7B}"/>
              </a:ext>
            </a:extLst>
          </p:cNvPr>
          <p:cNvSpPr/>
          <p:nvPr/>
        </p:nvSpPr>
        <p:spPr>
          <a:xfrm>
            <a:off x="4669200" y="2191007"/>
            <a:ext cx="4850720" cy="531880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FAB254C-5A11-4C1D-8712-048546D10D2B}"/>
              </a:ext>
            </a:extLst>
          </p:cNvPr>
          <p:cNvSpPr/>
          <p:nvPr/>
        </p:nvSpPr>
        <p:spPr bwMode="auto">
          <a:xfrm>
            <a:off x="4492885" y="2046568"/>
            <a:ext cx="252599" cy="288878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5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7">
            <a:extLst>
              <a:ext uri="{FF2B5EF4-FFF2-40B4-BE49-F238E27FC236}">
                <a16:creationId xmlns:a16="http://schemas.microsoft.com/office/drawing/2014/main" id="{BA105DC7-99B8-40FE-87DC-8AEC2EFCF52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669200" y="3591234"/>
            <a:ext cx="5074240" cy="276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Browse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버튼 클릭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RecordID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와 전표라인 확인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RecordID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6, 7 → </a:t>
            </a:r>
            <a:r>
              <a:rPr lang="en-US" altLang="ko-KR" sz="14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rownumber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7,8</a:t>
            </a:r>
          </a:p>
          <a:p>
            <a:pPr marL="285750" lvl="0" algn="l" defTabSz="914400" latinLnBrk="0">
              <a:lnSpc>
                <a:spcPct val="150000"/>
              </a:lnSpc>
            </a:pPr>
            <a:r>
              <a:rPr kumimoji="0" lang="en-US" altLang="ko-KR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* warning, </a:t>
            </a:r>
            <a:r>
              <a:rPr kumimoji="0" lang="ko-KR" altLang="en-US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결과창의 </a:t>
            </a:r>
            <a:r>
              <a:rPr kumimoji="0" lang="en-US" altLang="ko-KR" sz="1000" b="0" dirty="0" err="1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RecordID</a:t>
            </a:r>
            <a:r>
              <a:rPr kumimoji="0" lang="ko-KR" altLang="en-US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가 원본데이터의 </a:t>
            </a:r>
            <a:r>
              <a:rPr kumimoji="0" lang="en-US" altLang="ko-KR" sz="1000" b="0" dirty="0" err="1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rownumber</a:t>
            </a:r>
            <a:r>
              <a:rPr kumimoji="0" lang="ko-KR" altLang="en-US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가 </a:t>
            </a:r>
            <a:r>
              <a:rPr kumimoji="0" lang="en-US" altLang="ko-KR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1-2</a:t>
            </a:r>
            <a:r>
              <a:rPr kumimoji="0" lang="ko-KR" altLang="en-US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줄 차이가 날 수 있으므로 </a:t>
            </a:r>
            <a:r>
              <a:rPr kumimoji="0" lang="ko-KR" altLang="en-US" sz="1000" b="0" u="sng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전후 </a:t>
            </a:r>
            <a:r>
              <a:rPr kumimoji="0" lang="en-US" altLang="ko-KR" sz="1000" b="0" u="sng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1-2</a:t>
            </a:r>
            <a:r>
              <a:rPr kumimoji="0" lang="ko-KR" altLang="en-US" sz="1000" b="0" u="sng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줄</a:t>
            </a:r>
            <a:r>
              <a:rPr kumimoji="0" lang="ko-KR" altLang="en-US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을 함께 검토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l" defTabSz="914400" latinLnBrk="0">
              <a:lnSpc>
                <a:spcPct val="150000"/>
              </a:lnSpc>
              <a:buFont typeface="+mj-ea"/>
              <a:buAutoNum type="circleNumDbPlain" startAt="3"/>
            </a:pP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Alteryx </a:t>
            </a: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흰 바탕 클릭 </a:t>
            </a:r>
            <a:endParaRPr kumimoji="0" lang="en-US" altLang="ko-KR" sz="1400" b="0" dirty="0">
              <a:solidFill>
                <a:srgbClr val="333333"/>
              </a:solidFill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l" defTabSz="914400" latinLnBrk="0">
              <a:lnSpc>
                <a:spcPct val="150000"/>
              </a:lnSpc>
              <a:buFont typeface="+mj-ea"/>
              <a:buAutoNum type="circleNumDbPlain" startAt="3"/>
            </a:pP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Workflow – Messages Warnings </a:t>
            </a: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확인</a:t>
            </a:r>
            <a:endParaRPr kumimoji="0" lang="en-US" altLang="ko-KR" sz="1400" b="0" dirty="0">
              <a:solidFill>
                <a:srgbClr val="333333"/>
              </a:solidFill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algn="l" defTabSz="9144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 Too many fields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→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적요에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Delimiter</a:t>
            </a:r>
          </a:p>
          <a:p>
            <a:pPr lvl="0" algn="l" defTabSz="914400" latinLnBrk="0">
              <a:lnSpc>
                <a:spcPct val="150000"/>
              </a:lnSpc>
            </a:pP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⑤</a:t>
            </a: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   Ultra Editor</a:t>
            </a: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-</a:t>
            </a: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Raw Data</a:t>
            </a: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 해당 </a:t>
            </a:r>
            <a:r>
              <a:rPr kumimoji="0" lang="en-US" altLang="ko-KR" sz="1400" b="0" dirty="0" err="1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rownumber</a:t>
            </a: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확인 후 수정</a:t>
            </a:r>
            <a:endParaRPr kumimoji="0" lang="en-US" altLang="ko-KR" sz="1400" b="0" dirty="0">
              <a:solidFill>
                <a:srgbClr val="333333"/>
              </a:solidFill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l" defTabSz="914400" latinLnBrk="0">
              <a:lnSpc>
                <a:spcPct val="150000"/>
              </a:lnSpc>
            </a:pP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	19</a:t>
            </a: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월분</a:t>
            </a:r>
            <a:r>
              <a:rPr kumimoji="0" lang="ko-KR" altLang="en-US" sz="1400" b="0" dirty="0">
                <a:solidFill>
                  <a:srgbClr val="333333"/>
                </a:solidFill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400" b="0" dirty="0">
                <a:solidFill>
                  <a:srgbClr val="333333"/>
                </a:solidFill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| </a:t>
            </a: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순천공장 </a:t>
            </a: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4BL </a:t>
            </a: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임대료</a:t>
            </a:r>
            <a:endParaRPr kumimoji="0" lang="en-US" altLang="ko-KR" sz="1400" b="0" dirty="0">
              <a:solidFill>
                <a:srgbClr val="333333"/>
              </a:solidFill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l" defTabSz="914400" latinLnBrk="0">
              <a:lnSpc>
                <a:spcPct val="150000"/>
              </a:lnSpc>
            </a:pP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	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→ </a:t>
            </a: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19</a:t>
            </a: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월분 순천공장 </a:t>
            </a: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4BL </a:t>
            </a: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임대료</a:t>
            </a:r>
            <a:endParaRPr kumimoji="0" lang="en-US" altLang="ko-KR" sz="1400" b="0" dirty="0">
              <a:solidFill>
                <a:srgbClr val="333333"/>
              </a:solidFill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0" algn="l" defTabSz="914400" latinLnBrk="0">
              <a:lnSpc>
                <a:spcPct val="150000"/>
              </a:lnSpc>
            </a:pPr>
            <a:endParaRPr kumimoji="0" lang="en-US" altLang="ko-KR" sz="1400" b="0" dirty="0">
              <a:solidFill>
                <a:srgbClr val="333333"/>
              </a:solidFill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algn="l" defTabSz="9144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12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60A4FC-483F-45C3-9C68-6E7B356CC2A5}"/>
              </a:ext>
            </a:extLst>
          </p:cNvPr>
          <p:cNvSpPr/>
          <p:nvPr/>
        </p:nvSpPr>
        <p:spPr>
          <a:xfrm>
            <a:off x="6614159" y="2192517"/>
            <a:ext cx="548640" cy="49939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B6D69C76-9226-4B13-ADAB-E39B79E3D1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7282651"/>
              </p:ext>
            </p:extLst>
          </p:nvPr>
        </p:nvGraphicFramePr>
        <p:xfrm>
          <a:off x="6888479" y="407719"/>
          <a:ext cx="2474595" cy="32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777326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C646B-FCF0-4B6E-8F68-D0933AEE4C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22468" y="2214301"/>
            <a:ext cx="3143367" cy="1214699"/>
          </a:xfrm>
        </p:spPr>
        <p:txBody>
          <a:bodyPr/>
          <a:lstStyle/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solidFill>
                  <a:srgbClr val="737373"/>
                </a:solidFill>
                <a:latin typeface="+mn-ea"/>
                <a:cs typeface="Arial" panose="020B0604020202020204" pitchFamily="34" charset="0"/>
              </a:rPr>
              <a:t>Journal Entries BKPF</a:t>
            </a:r>
            <a:r>
              <a:rPr lang="ko-KR" altLang="en-US" sz="1400" kern="0" dirty="0">
                <a:solidFill>
                  <a:srgbClr val="737373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kern="0" dirty="0">
                <a:solidFill>
                  <a:srgbClr val="737373"/>
                </a:solidFill>
                <a:latin typeface="+mn-ea"/>
                <a:cs typeface="Arial" panose="020B0604020202020204" pitchFamily="34" charset="0"/>
              </a:rPr>
              <a:t>+ BSEG</a:t>
            </a:r>
          </a:p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737373"/>
                </a:solidFill>
                <a:latin typeface="+mn-ea"/>
              </a:rPr>
              <a:t>Output: 2</a:t>
            </a:r>
            <a:endParaRPr lang="en-US" altLang="ko-KR" sz="1000" dirty="0">
              <a:solidFill>
                <a:srgbClr val="737373"/>
              </a:solidFill>
              <a:latin typeface="+mn-ea"/>
            </a:endParaRPr>
          </a:p>
          <a:p>
            <a:pPr marL="228600" lvl="1" indent="-228600">
              <a:lnSpc>
                <a:spcPct val="85000"/>
              </a:lnSpc>
              <a:spcAft>
                <a:spcPts val="600"/>
              </a:spcAft>
              <a:buFont typeface="+mj-lt"/>
              <a:buAutoNum type="arabicParenR"/>
            </a:pPr>
            <a:r>
              <a:rPr lang="en-US" altLang="ko-KR" sz="1000" dirty="0">
                <a:solidFill>
                  <a:srgbClr val="737373"/>
                </a:solidFill>
                <a:latin typeface="+mn-ea"/>
              </a:rPr>
              <a:t>FY20_</a:t>
            </a:r>
            <a:r>
              <a:rPr lang="ko-KR" altLang="en-US" sz="1000" dirty="0">
                <a:solidFill>
                  <a:srgbClr val="737373"/>
                </a:solidFill>
                <a:latin typeface="+mn-ea"/>
              </a:rPr>
              <a:t>클라이언트</a:t>
            </a:r>
            <a:r>
              <a:rPr lang="en-US" altLang="ko-KR" sz="1000" dirty="0">
                <a:solidFill>
                  <a:srgbClr val="737373"/>
                </a:solidFill>
                <a:latin typeface="+mn-ea"/>
              </a:rPr>
              <a:t>2020_P01_P12_GL_CY.csv</a:t>
            </a:r>
          </a:p>
          <a:p>
            <a:pPr marL="228600" lvl="1" indent="-228600">
              <a:lnSpc>
                <a:spcPct val="85000"/>
              </a:lnSpc>
              <a:spcAft>
                <a:spcPts val="600"/>
              </a:spcAft>
              <a:buFont typeface="+mj-lt"/>
              <a:buAutoNum type="arabicParenR"/>
            </a:pPr>
            <a:r>
              <a:rPr lang="en-US" altLang="ko-KR" sz="1000" dirty="0">
                <a:solidFill>
                  <a:srgbClr val="737373"/>
                </a:solidFill>
                <a:latin typeface="+mn-ea"/>
              </a:rPr>
              <a:t>FY20_</a:t>
            </a:r>
            <a:r>
              <a:rPr lang="ko-KR" altLang="en-US" sz="1000" dirty="0">
                <a:solidFill>
                  <a:srgbClr val="737373"/>
                </a:solidFill>
                <a:latin typeface="+mn-ea"/>
              </a:rPr>
              <a:t>클라이언트</a:t>
            </a:r>
            <a:r>
              <a:rPr lang="en-US" altLang="ko-KR" sz="1000" dirty="0">
                <a:solidFill>
                  <a:srgbClr val="737373"/>
                </a:solidFill>
                <a:latin typeface="+mn-ea"/>
              </a:rPr>
              <a:t>2020_P01_P12_GL_PY.csv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cs typeface="Arial" panose="020B0604020202020204" pitchFamily="34" charset="0"/>
              </a:rPr>
              <a:t>3. Data</a:t>
            </a:r>
            <a:r>
              <a:rPr lang="ko-KR" altLang="en-US" dirty="0">
                <a:cs typeface="Arial" panose="020B0604020202020204" pitchFamily="34" charset="0"/>
              </a:rPr>
              <a:t> </a:t>
            </a:r>
            <a:r>
              <a:rPr lang="en-US" altLang="ko-KR" dirty="0">
                <a:cs typeface="Arial" panose="020B0604020202020204" pitchFamily="34" charset="0"/>
              </a:rPr>
              <a:t>Transformation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D2FAFF-0170-457A-835B-B64E0FC58837}"/>
              </a:ext>
            </a:extLst>
          </p:cNvPr>
          <p:cNvSpPr/>
          <p:nvPr/>
        </p:nvSpPr>
        <p:spPr>
          <a:xfrm>
            <a:off x="507385" y="1621446"/>
            <a:ext cx="1546227" cy="40271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45720" rIns="45720" rtlCol="0" anchor="ctr" anchorCtr="0"/>
          <a:lstStyle/>
          <a:p>
            <a:pPr algn="ctr"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200" dirty="0">
                <a:solidFill>
                  <a:schemeClr val="bg1"/>
                </a:solidFill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cs typeface="Arial" panose="020B0604020202020204" pitchFamily="34" charset="0"/>
              </a:rPr>
              <a:t>Transformation</a:t>
            </a:r>
            <a:endParaRPr lang="ko-KR" altLang="en-US" sz="1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F843ED7-3A40-4A50-8887-EE1CD03B81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9550785"/>
              </p:ext>
            </p:extLst>
          </p:nvPr>
        </p:nvGraphicFramePr>
        <p:xfrm>
          <a:off x="2053613" y="1621446"/>
          <a:ext cx="7267572" cy="432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EEE9873-1744-4808-8B36-BF8E810735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6410859"/>
              </p:ext>
            </p:extLst>
          </p:nvPr>
        </p:nvGraphicFramePr>
        <p:xfrm>
          <a:off x="431183" y="4082303"/>
          <a:ext cx="9068417" cy="432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CEB7DEB-4FE1-42DC-AD01-85A72F2139D4}"/>
              </a:ext>
            </a:extLst>
          </p:cNvPr>
          <p:cNvSpPr txBox="1">
            <a:spLocks/>
          </p:cNvSpPr>
          <p:nvPr/>
        </p:nvSpPr>
        <p:spPr>
          <a:xfrm>
            <a:off x="446567" y="964884"/>
            <a:ext cx="8916508" cy="2693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B8B8B"/>
              </a:buClr>
              <a:buSzPct val="100000"/>
              <a:buFont typeface="Arial" panose="020B0604020202020204" pitchFamily="34" charset="0"/>
              <a:buChar char="▌"/>
              <a:defRPr lang="en-US" altLang="ko-KR" sz="1600" b="0" kern="1200" cap="none" spc="-40" baseline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ko-KR" alt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 Data Transformation</a:t>
            </a:r>
            <a:r>
              <a:rPr lang="ko-KR" altLang="en-US" b="1" dirty="0"/>
              <a:t> 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02C76CB-B538-4B39-9DFA-01518AD09751}"/>
              </a:ext>
            </a:extLst>
          </p:cNvPr>
          <p:cNvSpPr txBox="1">
            <a:spLocks/>
          </p:cNvSpPr>
          <p:nvPr/>
        </p:nvSpPr>
        <p:spPr>
          <a:xfrm>
            <a:off x="3538080" y="4892439"/>
            <a:ext cx="3239490" cy="7463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B8B8B"/>
              </a:buClr>
              <a:buSzPct val="100000"/>
              <a:buFont typeface="Arial" panose="020B0604020202020204" pitchFamily="34" charset="0"/>
              <a:buChar char="▌"/>
              <a:defRPr lang="en-US" altLang="ko-KR" sz="1600" b="0" kern="1200" cap="none" spc="-40" baseline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ko-KR" alt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JE,TB</a:t>
            </a:r>
            <a:r>
              <a:rPr lang="ko-KR" altLang="en-US" sz="14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에 사용된 계정분류</a:t>
            </a:r>
            <a:endParaRPr lang="en-US" altLang="ko-KR" sz="1400" kern="0" dirty="0">
              <a:solidFill>
                <a:srgbClr val="646464"/>
              </a:solidFill>
              <a:latin typeface="+mn-ea"/>
              <a:cs typeface="Arial" panose="020B0604020202020204" pitchFamily="34" charset="0"/>
            </a:endParaRPr>
          </a:p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Output: 1</a:t>
            </a:r>
          </a:p>
          <a:p>
            <a:pPr marL="228600" lvl="1" indent="-228600" fontAlgn="base">
              <a:spcAft>
                <a:spcPts val="600"/>
              </a:spcAft>
              <a:buClr>
                <a:srgbClr val="FFD200"/>
              </a:buClr>
              <a:buSzPct val="100000"/>
              <a:buFont typeface="+mj-lt"/>
              <a:buAutoNum type="arabicParenR"/>
            </a:pPr>
            <a:r>
              <a:rPr lang="en-US" altLang="ko-KR" sz="10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FY20_</a:t>
            </a:r>
            <a:r>
              <a:rPr lang="ko-KR" altLang="en-US" sz="10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클라이언트</a:t>
            </a:r>
            <a:r>
              <a:rPr lang="en-US" altLang="ko-KR" sz="10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2020_P01_P12_GL_COA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4DDBEEE-54AE-4703-96C6-47651BAC4303}"/>
              </a:ext>
            </a:extLst>
          </p:cNvPr>
          <p:cNvSpPr txBox="1">
            <a:spLocks/>
          </p:cNvSpPr>
          <p:nvPr/>
        </p:nvSpPr>
        <p:spPr>
          <a:xfrm>
            <a:off x="142241" y="4635688"/>
            <a:ext cx="3239490" cy="8215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B8B8B"/>
              </a:buClr>
              <a:buSzPct val="100000"/>
              <a:buFont typeface="Arial" panose="020B0604020202020204" pitchFamily="34" charset="0"/>
              <a:buChar char="▌"/>
              <a:defRPr lang="en-US" altLang="ko-KR" sz="1600" b="0" kern="1200" cap="none" spc="-40" baseline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ko-KR" alt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데이터의 완전성 검토</a:t>
            </a:r>
            <a:endParaRPr lang="en-US" altLang="ko-KR" sz="1400" kern="0" dirty="0">
              <a:solidFill>
                <a:srgbClr val="646464"/>
              </a:solidFill>
              <a:latin typeface="+mn-ea"/>
              <a:cs typeface="Arial" panose="020B0604020202020204" pitchFamily="34" charset="0"/>
            </a:endParaRPr>
          </a:p>
          <a:p>
            <a:pPr lvl="4" fontAlgn="base">
              <a:spcAft>
                <a:spcPts val="600"/>
              </a:spcAft>
              <a:buClr>
                <a:srgbClr val="FFD200"/>
              </a:buClr>
              <a:buSzPct val="100000"/>
            </a:pPr>
            <a:r>
              <a:rPr lang="en-US" altLang="ko-KR" sz="12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	: JE, TB</a:t>
            </a:r>
            <a:r>
              <a:rPr lang="ko-KR" altLang="en-US" sz="12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의 </a:t>
            </a:r>
            <a:r>
              <a:rPr lang="ko-KR" altLang="en-US" sz="1200" kern="0" dirty="0" err="1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계정별</a:t>
            </a:r>
            <a:r>
              <a:rPr lang="ko-KR" altLang="en-US" sz="12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200" kern="0" dirty="0" err="1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증감액</a:t>
            </a:r>
            <a:r>
              <a:rPr lang="ko-KR" altLang="en-US" sz="12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 비교</a:t>
            </a:r>
            <a:r>
              <a:rPr lang="en-US" altLang="ko-KR" sz="12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 </a:t>
            </a:r>
          </a:p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Output: 2</a:t>
            </a:r>
          </a:p>
          <a:p>
            <a:pPr marL="228600" lvl="1" indent="-228600" fontAlgn="base">
              <a:spcAft>
                <a:spcPts val="600"/>
              </a:spcAft>
              <a:buClr>
                <a:srgbClr val="FFD200"/>
              </a:buClr>
              <a:buSzPct val="100000"/>
              <a:buFont typeface="+mj-lt"/>
              <a:buAutoNum type="arabicParenR"/>
            </a:pPr>
            <a:r>
              <a:rPr lang="en-US" altLang="ko-KR" sz="10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FY20_</a:t>
            </a:r>
            <a:r>
              <a:rPr lang="ko-KR" altLang="en-US" sz="1000" dirty="0">
                <a:solidFill>
                  <a:srgbClr val="737373"/>
                </a:solidFill>
                <a:latin typeface="+mn-ea"/>
              </a:rPr>
              <a:t>클라이언트</a:t>
            </a:r>
            <a:r>
              <a:rPr lang="en-US" altLang="ko-KR" sz="1000" dirty="0">
                <a:solidFill>
                  <a:srgbClr val="737373"/>
                </a:solidFill>
                <a:latin typeface="+mn-ea"/>
              </a:rPr>
              <a:t>2020</a:t>
            </a:r>
            <a:r>
              <a:rPr lang="en-US" altLang="ko-KR" sz="10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_P01_P12_</a:t>
            </a:r>
            <a:r>
              <a:rPr lang="ko-KR" altLang="en-US" sz="10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완전성확인</a:t>
            </a:r>
            <a:r>
              <a:rPr lang="en-US" altLang="ko-KR" sz="10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_CY.xlsx</a:t>
            </a:r>
          </a:p>
          <a:p>
            <a:pPr marL="228600" lvl="1" indent="-228600" fontAlgn="base">
              <a:spcAft>
                <a:spcPts val="600"/>
              </a:spcAft>
              <a:buClr>
                <a:srgbClr val="FFD200"/>
              </a:buClr>
              <a:buSzPct val="100000"/>
              <a:buFont typeface="+mj-lt"/>
              <a:buAutoNum type="arabicParenR"/>
            </a:pPr>
            <a:r>
              <a:rPr lang="en-US" altLang="ko-KR" sz="10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FY20_</a:t>
            </a:r>
            <a:r>
              <a:rPr lang="ko-KR" altLang="en-US" sz="1000" dirty="0">
                <a:solidFill>
                  <a:srgbClr val="737373"/>
                </a:solidFill>
                <a:latin typeface="+mn-ea"/>
              </a:rPr>
              <a:t>클라이언트</a:t>
            </a:r>
            <a:r>
              <a:rPr lang="en-US" altLang="ko-KR" sz="1000" dirty="0">
                <a:solidFill>
                  <a:srgbClr val="737373"/>
                </a:solidFill>
                <a:latin typeface="+mn-ea"/>
              </a:rPr>
              <a:t>2020</a:t>
            </a:r>
            <a:r>
              <a:rPr lang="en-US" altLang="ko-KR" sz="10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_P01_P12_</a:t>
            </a:r>
            <a:r>
              <a:rPr lang="ko-KR" altLang="en-US" sz="10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완전성확인</a:t>
            </a:r>
            <a:r>
              <a:rPr lang="en-US" altLang="ko-KR" sz="10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_PY.xlsx</a:t>
            </a:r>
          </a:p>
          <a:p>
            <a:pPr lvl="1" fontAlgn="base">
              <a:spcAft>
                <a:spcPts val="600"/>
              </a:spcAft>
              <a:buClr>
                <a:srgbClr val="FFD200"/>
              </a:buClr>
              <a:buSzPct val="100000"/>
            </a:pPr>
            <a:endParaRPr lang="en-US" altLang="ko-KR" sz="1000" kern="0" dirty="0">
              <a:solidFill>
                <a:srgbClr val="646464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2512CFE-2F73-401C-8390-D8E9BCF409C9}"/>
              </a:ext>
            </a:extLst>
          </p:cNvPr>
          <p:cNvSpPr txBox="1">
            <a:spLocks/>
          </p:cNvSpPr>
          <p:nvPr/>
        </p:nvSpPr>
        <p:spPr>
          <a:xfrm>
            <a:off x="6211849" y="2296615"/>
            <a:ext cx="2956237" cy="12146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B8B8B"/>
              </a:buClr>
              <a:buSzPct val="100000"/>
              <a:buFont typeface="Arial" panose="020B0604020202020204" pitchFamily="34" charset="0"/>
              <a:buChar char="▌"/>
              <a:defRPr lang="en-US" altLang="ko-KR" sz="1600" b="0" kern="1200" cap="none" spc="-40" baseline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ko-KR" alt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GLA </a:t>
            </a:r>
            <a:r>
              <a:rPr lang="ko-KR" altLang="en-US" sz="14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포맷으로 변환</a:t>
            </a:r>
            <a:endParaRPr lang="en-US" altLang="ko-KR" sz="1400" kern="0" dirty="0">
              <a:solidFill>
                <a:srgbClr val="646464"/>
              </a:solidFill>
              <a:latin typeface="+mn-ea"/>
              <a:cs typeface="Arial" panose="020B0604020202020204" pitchFamily="34" charset="0"/>
            </a:endParaRPr>
          </a:p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Output: 2</a:t>
            </a:r>
          </a:p>
          <a:p>
            <a:pPr marL="228600" lvl="1" indent="-228600" fontAlgn="base">
              <a:spcAft>
                <a:spcPts val="600"/>
              </a:spcAft>
              <a:buClr>
                <a:srgbClr val="FFD200"/>
              </a:buClr>
              <a:buSzPct val="100000"/>
              <a:buFont typeface="+mj-lt"/>
              <a:buAutoNum type="arabicParenR"/>
            </a:pPr>
            <a:r>
              <a:rPr lang="en-US" altLang="ko-KR" sz="10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FY20_</a:t>
            </a:r>
            <a:r>
              <a:rPr lang="ko-KR" altLang="en-US" sz="1000" dirty="0">
                <a:solidFill>
                  <a:srgbClr val="737373"/>
                </a:solidFill>
                <a:latin typeface="+mn-ea"/>
              </a:rPr>
              <a:t>클라이언트</a:t>
            </a:r>
            <a:r>
              <a:rPr lang="en-US" altLang="ko-KR" sz="1000" dirty="0">
                <a:solidFill>
                  <a:srgbClr val="737373"/>
                </a:solidFill>
                <a:latin typeface="+mn-ea"/>
              </a:rPr>
              <a:t>2020 </a:t>
            </a:r>
            <a:r>
              <a:rPr lang="en-US" altLang="ko-KR" sz="10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_P01_P12_GL_TB_CY.xlsx</a:t>
            </a:r>
          </a:p>
          <a:p>
            <a:pPr marL="228600" lvl="1" indent="-228600" fontAlgn="base">
              <a:spcAft>
                <a:spcPts val="600"/>
              </a:spcAft>
              <a:buClr>
                <a:srgbClr val="FFD200"/>
              </a:buClr>
              <a:buSzPct val="100000"/>
              <a:buFont typeface="+mj-lt"/>
              <a:buAutoNum type="arabicParenR"/>
            </a:pPr>
            <a:r>
              <a:rPr lang="en-US" altLang="ko-KR" sz="10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FY20_</a:t>
            </a:r>
            <a:r>
              <a:rPr lang="ko-KR" altLang="en-US" sz="1000" dirty="0">
                <a:solidFill>
                  <a:srgbClr val="737373"/>
                </a:solidFill>
                <a:latin typeface="+mn-ea"/>
              </a:rPr>
              <a:t>클라이언트</a:t>
            </a:r>
            <a:r>
              <a:rPr lang="en-US" altLang="ko-KR" sz="1000" dirty="0">
                <a:solidFill>
                  <a:srgbClr val="737373"/>
                </a:solidFill>
                <a:latin typeface="+mn-ea"/>
              </a:rPr>
              <a:t>2020 </a:t>
            </a:r>
            <a:r>
              <a:rPr lang="en-US" altLang="ko-KR" sz="10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_P01_P12_GL_TB_PY.xlsx</a:t>
            </a:r>
          </a:p>
          <a:p>
            <a:pPr lvl="1" fontAlgn="base">
              <a:spcAft>
                <a:spcPts val="600"/>
              </a:spcAft>
              <a:buClr>
                <a:srgbClr val="FFD200"/>
              </a:buClr>
              <a:buSzPct val="100000"/>
            </a:pPr>
            <a:endParaRPr lang="en-US" altLang="ko-KR" sz="1000" kern="0" dirty="0">
              <a:solidFill>
                <a:srgbClr val="646464"/>
              </a:solidFill>
              <a:latin typeface="+mn-ea"/>
              <a:cs typeface="Arial" panose="020B0604020202020204" pitchFamily="34" charset="0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C01B1737-627D-406E-96F4-6830B6383F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269617"/>
              </p:ext>
            </p:extLst>
          </p:nvPr>
        </p:nvGraphicFramePr>
        <p:xfrm>
          <a:off x="4064644" y="379557"/>
          <a:ext cx="5623366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BA893002-0B19-41B9-9C75-858061C3386E}"/>
              </a:ext>
            </a:extLst>
          </p:cNvPr>
          <p:cNvSpPr txBox="1">
            <a:spLocks/>
          </p:cNvSpPr>
          <p:nvPr/>
        </p:nvSpPr>
        <p:spPr>
          <a:xfrm>
            <a:off x="6367920" y="4476674"/>
            <a:ext cx="3395839" cy="20017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B8B8B"/>
              </a:buClr>
              <a:buSzPct val="100000"/>
              <a:buFont typeface="Arial" panose="020B0604020202020204" pitchFamily="34" charset="0"/>
              <a:buChar char="▌"/>
              <a:defRPr lang="en-US" altLang="ko-KR" sz="1600" b="0" kern="1200" cap="none" spc="-40" baseline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ko-KR" alt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Source, </a:t>
            </a:r>
            <a:r>
              <a:rPr lang="en-US" altLang="ko-KR" sz="1400" kern="0" dirty="0" err="1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UserID</a:t>
            </a:r>
            <a:r>
              <a:rPr lang="en-US" altLang="ko-KR" sz="14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, Business Unit Description </a:t>
            </a:r>
            <a:r>
              <a:rPr lang="ko-KR" altLang="en-US" sz="14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정보를 </a:t>
            </a:r>
            <a:r>
              <a:rPr lang="en-US" altLang="ko-KR" sz="14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Master</a:t>
            </a:r>
            <a:r>
              <a:rPr lang="ko-KR" altLang="en-US" sz="14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에서 조회</a:t>
            </a:r>
            <a:r>
              <a:rPr lang="en-US" altLang="ko-KR" sz="14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 </a:t>
            </a:r>
          </a:p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Output: 3</a:t>
            </a:r>
          </a:p>
          <a:p>
            <a:pPr marL="228600" lvl="4" indent="-228600" fontAlgn="base">
              <a:spcAft>
                <a:spcPts val="600"/>
              </a:spcAft>
              <a:buClr>
                <a:srgbClr val="FFD200"/>
              </a:buClr>
              <a:buSzPct val="100000"/>
              <a:buFont typeface="+mj-lt"/>
              <a:buAutoNum type="arabicParenR"/>
            </a:pPr>
            <a:r>
              <a:rPr lang="ko-KR" altLang="en-US" sz="105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클라이언트</a:t>
            </a:r>
            <a:r>
              <a:rPr lang="en-US" altLang="ko-KR" sz="105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_DimensionTables_BusinessUnit.xlsx</a:t>
            </a:r>
          </a:p>
          <a:p>
            <a:pPr marL="228600" lvl="4" indent="-228600" fontAlgn="base">
              <a:spcAft>
                <a:spcPts val="600"/>
              </a:spcAft>
              <a:buClr>
                <a:srgbClr val="FFD200"/>
              </a:buClr>
              <a:buSzPct val="100000"/>
              <a:buFont typeface="+mj-lt"/>
              <a:buAutoNum type="arabicParenR"/>
            </a:pPr>
            <a:r>
              <a:rPr lang="ko-KR" altLang="en-US" sz="105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클라이언트</a:t>
            </a:r>
            <a:r>
              <a:rPr lang="en-US" altLang="ko-KR" sz="105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_DimensionTables_UserID.xlsx</a:t>
            </a:r>
          </a:p>
          <a:p>
            <a:pPr marL="228600" lvl="4" indent="-228600" fontAlgn="base">
              <a:spcAft>
                <a:spcPts val="600"/>
              </a:spcAft>
              <a:buClr>
                <a:srgbClr val="FFD200"/>
              </a:buClr>
              <a:buSzPct val="100000"/>
              <a:buFont typeface="+mj-lt"/>
              <a:buAutoNum type="arabicParenR"/>
            </a:pPr>
            <a:r>
              <a:rPr lang="ko-KR" altLang="en-US" sz="105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클라이언트</a:t>
            </a:r>
            <a:r>
              <a:rPr lang="en-US" altLang="ko-KR" sz="105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_DimensionTables_Source.xlsx</a:t>
            </a:r>
          </a:p>
          <a:p>
            <a:pPr lvl="1" fontAlgn="base">
              <a:spcAft>
                <a:spcPts val="600"/>
              </a:spcAft>
              <a:buClr>
                <a:srgbClr val="FFD200"/>
              </a:buClr>
              <a:buSzPct val="100000"/>
            </a:pPr>
            <a:endParaRPr lang="en-US" altLang="ko-KR" sz="1100" kern="0" dirty="0">
              <a:solidFill>
                <a:srgbClr val="646464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7FDF2172-BB9C-471D-8F42-D68250ACF760}"/>
              </a:ext>
            </a:extLst>
          </p:cNvPr>
          <p:cNvSpPr txBox="1">
            <a:spLocks/>
          </p:cNvSpPr>
          <p:nvPr/>
        </p:nvSpPr>
        <p:spPr>
          <a:xfrm>
            <a:off x="431183" y="2144994"/>
            <a:ext cx="1684416" cy="2935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B8B8B"/>
              </a:buClr>
              <a:buSzPct val="100000"/>
              <a:buFont typeface="Arial" panose="020B0604020202020204" pitchFamily="34" charset="0"/>
              <a:buChar char="▌"/>
              <a:defRPr lang="en-US" altLang="ko-KR" sz="1600" b="0" kern="1200" cap="none" spc="-40" baseline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ko-KR" alt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spcAft>
                <a:spcPts val="600"/>
              </a:spcAft>
              <a:buClr>
                <a:srgbClr val="FFD200"/>
              </a:buClr>
              <a:buSzPct val="100000"/>
            </a:pPr>
            <a:r>
              <a:rPr lang="en-US" altLang="ko-KR" sz="1000" dirty="0">
                <a:solidFill>
                  <a:srgbClr val="737373"/>
                </a:solidFill>
                <a:latin typeface="+mn-ea"/>
              </a:rPr>
              <a:t>* </a:t>
            </a:r>
            <a:r>
              <a:rPr lang="ko-KR" altLang="en-US" sz="1000" dirty="0">
                <a:solidFill>
                  <a:srgbClr val="737373"/>
                </a:solidFill>
                <a:highlight>
                  <a:srgbClr val="FFED99"/>
                </a:highlight>
                <a:latin typeface="+mn-ea"/>
              </a:rPr>
              <a:t>파일명 띄어쓰기 없이 기재</a:t>
            </a:r>
            <a:endParaRPr lang="en-US" sz="1000" dirty="0">
              <a:solidFill>
                <a:srgbClr val="737373"/>
              </a:solidFill>
              <a:highlight>
                <a:srgbClr val="FFED99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722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F5E4FAE-7BE1-4E91-910C-7F686CA77839}"/>
              </a:ext>
            </a:extLst>
          </p:cNvPr>
          <p:cNvGrpSpPr/>
          <p:nvPr/>
        </p:nvGrpSpPr>
        <p:grpSpPr>
          <a:xfrm>
            <a:off x="3521988" y="1918248"/>
            <a:ext cx="3078294" cy="3267806"/>
            <a:chOff x="3707017" y="1954435"/>
            <a:chExt cx="3078294" cy="326780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6B3AD63-A5CF-41CB-A9C2-74ED26A33E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1457" b="27743"/>
            <a:stretch/>
          </p:blipFill>
          <p:spPr>
            <a:xfrm>
              <a:off x="3707017" y="1954435"/>
              <a:ext cx="3078294" cy="3267806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2DD851-8E9F-4BAF-AA59-D860F6D820DE}"/>
                </a:ext>
              </a:extLst>
            </p:cNvPr>
            <p:cNvSpPr/>
            <p:nvPr/>
          </p:nvSpPr>
          <p:spPr>
            <a:xfrm>
              <a:off x="3832976" y="3325514"/>
              <a:ext cx="2952334" cy="902439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85E9259-96B8-4EAB-BBA6-9DDCE7EB7A38}"/>
                </a:ext>
              </a:extLst>
            </p:cNvPr>
            <p:cNvSpPr/>
            <p:nvPr/>
          </p:nvSpPr>
          <p:spPr bwMode="auto">
            <a:xfrm>
              <a:off x="3763714" y="3167507"/>
              <a:ext cx="252976" cy="276474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4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ED173F-4D54-40C4-A7F1-D5964849662A}"/>
                </a:ext>
              </a:extLst>
            </p:cNvPr>
            <p:cNvSpPr/>
            <p:nvPr/>
          </p:nvSpPr>
          <p:spPr>
            <a:xfrm flipV="1">
              <a:off x="4971222" y="3317233"/>
              <a:ext cx="497840" cy="224526"/>
            </a:xfrm>
            <a:prstGeom prst="rect">
              <a:avLst/>
            </a:prstGeom>
            <a:solidFill>
              <a:srgbClr val="FFC000">
                <a:alpha val="26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F50289E-8EF0-428F-AE93-22C1A89EDE76}"/>
                </a:ext>
              </a:extLst>
            </p:cNvPr>
            <p:cNvSpPr/>
            <p:nvPr/>
          </p:nvSpPr>
          <p:spPr>
            <a:xfrm flipV="1">
              <a:off x="5309142" y="3746583"/>
              <a:ext cx="754003" cy="324765"/>
            </a:xfrm>
            <a:prstGeom prst="rect">
              <a:avLst/>
            </a:prstGeom>
            <a:solidFill>
              <a:srgbClr val="FFC000">
                <a:alpha val="26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id="{EB5218B6-5D17-475C-B182-AA30868A1A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51347" y="3000412"/>
              <a:ext cx="1315589" cy="3767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 anchor="ctr"/>
            <a:lstStyle>
              <a:lvl1pPr algn="ctr" defTabSz="762000" latinLnBrk="1"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 algn="ctr" defTabSz="762000" latinLnBrk="1"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 algn="ctr" defTabSz="762000" latinLnBrk="1"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 algn="ctr" defTabSz="762000" latinLnBrk="1"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 algn="ctr" defTabSz="762000" latinLnBrk="1"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marL="285750" algn="l" latinLnBrk="0">
                <a:lnSpc>
                  <a:spcPct val="150000"/>
                </a:lnSpc>
              </a:pPr>
              <a:r>
                <a:rPr lang="ko-KR" altLang="en-US" sz="1100" b="0" dirty="0">
                  <a:ea typeface="맑은 고딕" panose="020B0503020000020004" pitchFamily="50" charset="-127"/>
                  <a:cs typeface="Arial" panose="020B0604020202020204" pitchFamily="34" charset="0"/>
                </a:rPr>
                <a:t>회계년도</a:t>
              </a:r>
              <a:endPara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2151ACB2-9A0F-4175-96EB-CFEDA188414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984791" y="4443565"/>
              <a:ext cx="1800519" cy="3767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 anchor="ctr"/>
            <a:lstStyle>
              <a:lvl1pPr algn="ctr" defTabSz="762000" latinLnBrk="1"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 algn="ctr" defTabSz="762000" latinLnBrk="1"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 algn="ctr" defTabSz="762000" latinLnBrk="1"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 algn="ctr" defTabSz="762000" latinLnBrk="1"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 algn="ctr" defTabSz="762000" latinLnBrk="1"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marL="285750" algn="l" latinLnBrk="0">
                <a:lnSpc>
                  <a:spcPct val="150000"/>
                </a:lnSpc>
              </a:pPr>
              <a:r>
                <a:rPr lang="en-US" altLang="ko-KR" sz="1100" b="0" dirty="0">
                  <a:ea typeface="맑은 고딕" panose="020B0503020000020004" pitchFamily="50" charset="-127"/>
                  <a:cs typeface="Arial" panose="020B0604020202020204" pitchFamily="34" charset="0"/>
                </a:rPr>
                <a:t>YE : 2018</a:t>
              </a:r>
              <a:r>
                <a:rPr lang="en-US" altLang="ko-KR" sz="1100" dirty="0">
                  <a:ea typeface="맑은 고딕" panose="020B0503020000020004" pitchFamily="50" charset="-127"/>
                  <a:cs typeface="Arial" panose="020B0604020202020204" pitchFamily="34" charset="0"/>
                </a:rPr>
                <a:t>1231</a:t>
              </a:r>
            </a:p>
            <a:p>
              <a:pPr marL="285750" algn="l" latinLnBrk="0">
                <a:lnSpc>
                  <a:spcPct val="150000"/>
                </a:lnSpc>
              </a:pPr>
              <a:r>
                <a:rPr lang="en-US" altLang="ko-KR" sz="1100" b="0" dirty="0">
                  <a:ea typeface="맑은 고딕" panose="020B0503020000020004" pitchFamily="50" charset="-127"/>
                  <a:cs typeface="Arial" panose="020B0604020202020204" pitchFamily="34" charset="0"/>
                </a:rPr>
                <a:t>Interim: 2018</a:t>
              </a:r>
              <a:r>
                <a:rPr lang="en-US" altLang="ko-KR" sz="1100" dirty="0">
                  <a:ea typeface="맑은 고딕" panose="020B0503020000020004" pitchFamily="50" charset="-127"/>
                  <a:cs typeface="Arial" panose="020B0604020202020204" pitchFamily="34" charset="0"/>
                </a:rPr>
                <a:t>0930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FE5B7AD8-2125-422D-BA19-B0BECB041C9A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4651347" y="4071348"/>
              <a:ext cx="1233703" cy="372217"/>
            </a:xfrm>
            <a:prstGeom prst="bentConnector2">
              <a:avLst/>
            </a:prstGeom>
            <a:ln w="95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9DA32F5-58B2-440E-8C32-136FD23D55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462"/>
          <a:stretch/>
        </p:blipFill>
        <p:spPr>
          <a:xfrm>
            <a:off x="471103" y="1918248"/>
            <a:ext cx="2915631" cy="4182845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ACD9BA6-8D2F-41B5-A340-2D2E2ECA43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/>
              <a:t>3.1. Journal Entries (1/5) : BKPF/BSEG </a:t>
            </a:r>
            <a:r>
              <a:rPr lang="ko-KR" altLang="en-US" b="1" dirty="0"/>
              <a:t>파일 로드 및 </a:t>
            </a:r>
            <a:r>
              <a:rPr lang="ko-KR" altLang="en-US" b="1" dirty="0" err="1"/>
              <a:t>필드명</a:t>
            </a:r>
            <a:r>
              <a:rPr lang="ko-KR" altLang="en-US" b="1" dirty="0"/>
              <a:t> 수정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24B3E-E0AB-4E38-9D23-AB57BFAAF213}"/>
              </a:ext>
            </a:extLst>
          </p:cNvPr>
          <p:cNvSpPr txBox="1"/>
          <p:nvPr/>
        </p:nvSpPr>
        <p:spPr>
          <a:xfrm>
            <a:off x="446567" y="1514313"/>
            <a:ext cx="8889265" cy="27238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dirty="0"/>
              <a:t>Input Data </a:t>
            </a:r>
            <a:r>
              <a:rPr lang="ko-KR" altLang="en-US" dirty="0"/>
              <a:t>→ </a:t>
            </a:r>
            <a:r>
              <a:rPr lang="en-US" altLang="ko-KR" dirty="0"/>
              <a:t>Field Rename </a:t>
            </a:r>
            <a:r>
              <a:rPr lang="ko-KR" altLang="en-US" dirty="0"/>
              <a:t>→ </a:t>
            </a:r>
            <a:r>
              <a:rPr lang="en-US" altLang="ko-KR" dirty="0"/>
              <a:t>Filter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6A8AE3-D158-4035-8505-583C7D403C55}"/>
              </a:ext>
            </a:extLst>
          </p:cNvPr>
          <p:cNvSpPr/>
          <p:nvPr/>
        </p:nvSpPr>
        <p:spPr>
          <a:xfrm>
            <a:off x="492030" y="2842704"/>
            <a:ext cx="1275810" cy="317201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58C3B1-53A1-4FCC-A2BC-2F6CB418CBAC}"/>
              </a:ext>
            </a:extLst>
          </p:cNvPr>
          <p:cNvSpPr/>
          <p:nvPr/>
        </p:nvSpPr>
        <p:spPr bwMode="auto">
          <a:xfrm>
            <a:off x="389341" y="2725202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82978BB2-8ABF-4666-8FE1-7C76A446DE2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760199" y="2021538"/>
            <a:ext cx="2927811" cy="2752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285750" lvl="0" indent="-285750" algn="l" defTabSz="914400" latinLnBrk="0">
              <a:lnSpc>
                <a:spcPct val="150000"/>
              </a:lnSpc>
              <a:spcAft>
                <a:spcPts val="600"/>
              </a:spcAft>
              <a:buClr>
                <a:srgbClr val="FFD200"/>
              </a:buClr>
              <a:buSzPct val="70000"/>
              <a:buFont typeface="Arial" pitchFamily="34" charset="0"/>
              <a:buChar char="►"/>
            </a:pP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Data: BKPF, BSEG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eaLnBrk="1" latinLnBrk="0" hangingPunct="1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Directory / Dynamic Input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설정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1" indent="0" algn="l" latinLnBrk="0">
              <a:lnSpc>
                <a:spcPct val="150000"/>
              </a:lnSpc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*page</a:t>
            </a:r>
          </a:p>
          <a:p>
            <a:pPr marL="342900" indent="-342900" algn="l" latinLnBrk="0">
              <a:lnSpc>
                <a:spcPct val="150000"/>
              </a:lnSpc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Field Rename</a:t>
            </a:r>
          </a:p>
          <a:p>
            <a:pPr lvl="1" algn="l" latinLnBrk="0">
              <a:lnSpc>
                <a:spcPct val="150000"/>
              </a:lnSpc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- </a:t>
            </a:r>
            <a:r>
              <a:rPr lang="en-US" altLang="ko-KR" sz="12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raw_col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→ </a:t>
            </a:r>
            <a:r>
              <a:rPr lang="en-US" altLang="ko-KR" sz="12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new_col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Filter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아이콘 클릭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Custom filter </a:t>
            </a:r>
          </a:p>
          <a:p>
            <a:pPr lvl="1" algn="l" latinLnBrk="0">
              <a:lnSpc>
                <a:spcPct val="150000"/>
              </a:lnSpc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-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회계년도에 맞게 수정</a:t>
            </a:r>
            <a:endParaRPr lang="en-US" altLang="ko-KR" sz="12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F261971-1AFA-4689-99A0-A6EA4E06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341" y="341956"/>
            <a:ext cx="8077249" cy="562706"/>
          </a:xfrm>
        </p:spPr>
        <p:txBody>
          <a:bodyPr/>
          <a:lstStyle/>
          <a:p>
            <a:r>
              <a:rPr lang="en-US" altLang="ko-KR" dirty="0"/>
              <a:t>3. Data Transformation</a:t>
            </a:r>
            <a:endParaRPr lang="ko-KR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FC6DD-A082-417F-9202-23EF942A8F19}"/>
              </a:ext>
            </a:extLst>
          </p:cNvPr>
          <p:cNvSpPr/>
          <p:nvPr/>
        </p:nvSpPr>
        <p:spPr>
          <a:xfrm>
            <a:off x="1844372" y="2842704"/>
            <a:ext cx="594028" cy="317201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55D0C3-0533-4B04-A874-A545BCD5B7BC}"/>
              </a:ext>
            </a:extLst>
          </p:cNvPr>
          <p:cNvSpPr/>
          <p:nvPr/>
        </p:nvSpPr>
        <p:spPr bwMode="auto">
          <a:xfrm>
            <a:off x="1750781" y="2704467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C5C8C6-43D9-4600-9675-71EA79A7CC93}"/>
              </a:ext>
            </a:extLst>
          </p:cNvPr>
          <p:cNvSpPr/>
          <p:nvPr/>
        </p:nvSpPr>
        <p:spPr>
          <a:xfrm>
            <a:off x="2657736" y="2863439"/>
            <a:ext cx="594028" cy="317201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7BD2F41-B24A-4BCB-B446-FD29419A678C}"/>
              </a:ext>
            </a:extLst>
          </p:cNvPr>
          <p:cNvSpPr/>
          <p:nvPr/>
        </p:nvSpPr>
        <p:spPr bwMode="auto">
          <a:xfrm>
            <a:off x="2564145" y="2725202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3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78A951-3CF5-4725-B3FB-991097C6439C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3027680" y="3269557"/>
            <a:ext cx="551005" cy="180650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80808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BEB54E6-8E1B-4989-A758-25366436A98E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H="1" flipV="1">
            <a:off x="2395732" y="4003109"/>
            <a:ext cx="1916505" cy="449402"/>
          </a:xfrm>
          <a:prstGeom prst="bentConnector2">
            <a:avLst/>
          </a:prstGeom>
          <a:noFill/>
          <a:ln w="6350">
            <a:solidFill>
              <a:srgbClr val="80808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2596144D-550D-4322-A8E5-E6C8756476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1617265"/>
              </p:ext>
            </p:extLst>
          </p:nvPr>
        </p:nvGraphicFramePr>
        <p:xfrm>
          <a:off x="4064644" y="379557"/>
          <a:ext cx="5623366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61163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27090688-473B-490B-B1C9-693F4AAC0AC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829784" y="2206023"/>
            <a:ext cx="3711468" cy="3039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285750" lvl="0" indent="-285750" algn="l" defTabSz="914400" latinLnBrk="0">
              <a:lnSpc>
                <a:spcPct val="150000"/>
              </a:lnSpc>
              <a:spcAft>
                <a:spcPts val="600"/>
              </a:spcAft>
              <a:buClr>
                <a:srgbClr val="FFD200"/>
              </a:buClr>
              <a:buSzPct val="70000"/>
              <a:buFont typeface="Arial" pitchFamily="34" charset="0"/>
              <a:buChar char="►"/>
            </a:pP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Data: BKPF, BSEG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eaLnBrk="1" latinLnBrk="0" hangingPunct="1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Join BKPF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+ BSEG </a:t>
            </a:r>
          </a:p>
          <a:p>
            <a:pPr marL="342900" indent="-342900" algn="l" eaLnBrk="1" latinLnBrk="0" hangingPunct="1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Field Rename : GLA mapping </a:t>
            </a:r>
          </a:p>
          <a:p>
            <a:pPr marL="342900" indent="-342900" algn="l" eaLnBrk="1" latinLnBrk="0" hangingPunct="1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Select fields :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필요한 필드만 선택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eaLnBrk="1" latinLnBrk="0" hangingPunct="1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Formula :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계정코드 길이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금액 등 수정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C870FA-59C5-4C1A-942B-5EB762A6A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17"/>
          <a:stretch/>
        </p:blipFill>
        <p:spPr>
          <a:xfrm>
            <a:off x="446567" y="2006781"/>
            <a:ext cx="5307312" cy="3012258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ACD9BA6-8D2F-41B5-A340-2D2E2ECA43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/>
              <a:t>3.1. Journal Entries (2/5) : BKPF/BSEG </a:t>
            </a:r>
            <a:r>
              <a:rPr lang="ko-KR" altLang="en-US" b="1" dirty="0"/>
              <a:t>데이터 조인 및 형식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24B3E-E0AB-4E38-9D23-AB57BFAAF213}"/>
              </a:ext>
            </a:extLst>
          </p:cNvPr>
          <p:cNvSpPr txBox="1"/>
          <p:nvPr/>
        </p:nvSpPr>
        <p:spPr>
          <a:xfrm>
            <a:off x="446567" y="1514313"/>
            <a:ext cx="8889265" cy="27238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ko-KR" altLang="en-US" dirty="0"/>
              <a:t>→ </a:t>
            </a:r>
            <a:r>
              <a:rPr lang="en-US" altLang="ko-KR" dirty="0"/>
              <a:t>Join BKPF + BSEG</a:t>
            </a:r>
            <a:r>
              <a:rPr lang="ko-KR" altLang="en-US" dirty="0"/>
              <a:t> → </a:t>
            </a:r>
            <a:r>
              <a:rPr lang="en-US" altLang="ko-KR" dirty="0"/>
              <a:t>Field Rename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6A8AE3-D158-4035-8505-583C7D403C55}"/>
              </a:ext>
            </a:extLst>
          </p:cNvPr>
          <p:cNvSpPr/>
          <p:nvPr/>
        </p:nvSpPr>
        <p:spPr>
          <a:xfrm>
            <a:off x="483222" y="2012038"/>
            <a:ext cx="1142378" cy="30070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A668F6-5FE5-4FA6-B80C-64698B39F447}"/>
              </a:ext>
            </a:extLst>
          </p:cNvPr>
          <p:cNvSpPr/>
          <p:nvPr/>
        </p:nvSpPr>
        <p:spPr>
          <a:xfrm>
            <a:off x="4076217" y="2000734"/>
            <a:ext cx="1713222" cy="303925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58C3B1-53A1-4FCC-A2BC-2F6CB418CBAC}"/>
              </a:ext>
            </a:extLst>
          </p:cNvPr>
          <p:cNvSpPr/>
          <p:nvPr/>
        </p:nvSpPr>
        <p:spPr bwMode="auto">
          <a:xfrm>
            <a:off x="320079" y="1903138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55D0C3-0533-4B04-A874-A545BCD5B7BC}"/>
              </a:ext>
            </a:extLst>
          </p:cNvPr>
          <p:cNvSpPr/>
          <p:nvPr/>
        </p:nvSpPr>
        <p:spPr bwMode="auto">
          <a:xfrm>
            <a:off x="3960251" y="1905860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F261971-1AFA-4689-99A0-A6EA4E06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341" y="341956"/>
            <a:ext cx="8077249" cy="562706"/>
          </a:xfrm>
        </p:spPr>
        <p:txBody>
          <a:bodyPr/>
          <a:lstStyle/>
          <a:p>
            <a:r>
              <a:rPr lang="en-US" altLang="ko-KR" dirty="0"/>
              <a:t>3. Data Transformation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D12DAF-3EDF-4B6C-94B5-8DC36AA5E1DB}"/>
              </a:ext>
            </a:extLst>
          </p:cNvPr>
          <p:cNvSpPr/>
          <p:nvPr/>
        </p:nvSpPr>
        <p:spPr>
          <a:xfrm>
            <a:off x="1696720" y="2012038"/>
            <a:ext cx="1142378" cy="30070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DDD95BA-3A2C-4431-927E-EB6B26F12CA9}"/>
              </a:ext>
            </a:extLst>
          </p:cNvPr>
          <p:cNvSpPr/>
          <p:nvPr/>
        </p:nvSpPr>
        <p:spPr bwMode="auto">
          <a:xfrm>
            <a:off x="1533577" y="1903138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0D5607-3FAE-4E07-8FEE-42F895131C33}"/>
              </a:ext>
            </a:extLst>
          </p:cNvPr>
          <p:cNvSpPr/>
          <p:nvPr/>
        </p:nvSpPr>
        <p:spPr>
          <a:xfrm>
            <a:off x="2996281" y="2001567"/>
            <a:ext cx="943798" cy="303925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F09AEE0-DB0D-47DC-A668-DDA393374035}"/>
              </a:ext>
            </a:extLst>
          </p:cNvPr>
          <p:cNvSpPr/>
          <p:nvPr/>
        </p:nvSpPr>
        <p:spPr bwMode="auto">
          <a:xfrm>
            <a:off x="2873563" y="1905860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7D3139EA-B091-4821-937B-68D4E34E86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5073347"/>
              </p:ext>
            </p:extLst>
          </p:nvPr>
        </p:nvGraphicFramePr>
        <p:xfrm>
          <a:off x="4064644" y="379557"/>
          <a:ext cx="5623366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6228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DED03-05BC-403C-946B-7A9A17EC3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7" y="1951037"/>
            <a:ext cx="2991114" cy="4442122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ACD9BA6-8D2F-41B5-A340-2D2E2ECA43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/>
              <a:t>3.1. Journal Entries (3/5) : JE Completeness and Integrity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24B3E-E0AB-4E38-9D23-AB57BFAAF213}"/>
              </a:ext>
            </a:extLst>
          </p:cNvPr>
          <p:cNvSpPr txBox="1"/>
          <p:nvPr/>
        </p:nvSpPr>
        <p:spPr>
          <a:xfrm>
            <a:off x="446567" y="1514313"/>
            <a:ext cx="8889265" cy="27238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dirty="0"/>
              <a:t>JE </a:t>
            </a:r>
            <a:r>
              <a:rPr lang="ko-KR" altLang="en-US" dirty="0"/>
              <a:t>완전성 검토 내역 </a:t>
            </a:r>
            <a:r>
              <a:rPr lang="en-US" altLang="ko-KR" dirty="0"/>
              <a:t>5</a:t>
            </a:r>
            <a:r>
              <a:rPr lang="ko-KR" altLang="en-US" dirty="0"/>
              <a:t>가지</a:t>
            </a:r>
            <a:endParaRPr lang="en-US" altLang="ko-KR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F261971-1AFA-4689-99A0-A6EA4E06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341" y="341956"/>
            <a:ext cx="8077249" cy="562706"/>
          </a:xfrm>
        </p:spPr>
        <p:txBody>
          <a:bodyPr/>
          <a:lstStyle/>
          <a:p>
            <a:r>
              <a:rPr lang="en-US" altLang="ko-KR" dirty="0"/>
              <a:t>3. Data Transformation</a:t>
            </a:r>
            <a:endParaRPr lang="ko-KR" altLang="en-US" dirty="0"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27090688-473B-490B-B1C9-693F4AAC0AC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577673" y="2206023"/>
            <a:ext cx="6226083" cy="303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285750" lvl="0" indent="-285750" algn="l" defTabSz="914400" latinLnBrk="0">
              <a:lnSpc>
                <a:spcPct val="150000"/>
              </a:lnSpc>
              <a:spcAft>
                <a:spcPts val="600"/>
              </a:spcAft>
              <a:buClr>
                <a:srgbClr val="FFD200"/>
              </a:buClr>
              <a:buSzPct val="70000"/>
              <a:buFont typeface="Arial" pitchFamily="34" charset="0"/>
              <a:buChar char="►"/>
            </a:pP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Data: BKPF + BSEG</a:t>
            </a:r>
          </a:p>
          <a:p>
            <a:pPr lvl="0" algn="l" defTabSz="914400" latinLnBrk="0">
              <a:lnSpc>
                <a:spcPct val="150000"/>
              </a:lnSpc>
              <a:spcAft>
                <a:spcPts val="600"/>
              </a:spcAft>
              <a:buClr>
                <a:srgbClr val="FFD200"/>
              </a:buClr>
              <a:buSzPct val="70000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- Browse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아이콘 클릭해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5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개의 결과값을 확인함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Total sum 0 by Functional amount: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전표전체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sum = 0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이 되어야함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Total sum 0 by JE Number :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전표번호별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sum = 0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이 되어야함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Debit &lt;&gt; Credit check : </a:t>
            </a:r>
            <a:r>
              <a:rPr lang="ko-KR" altLang="en-US" sz="14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차대변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합계 일치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Total by GL Account number :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시산표와 대사확인을 위한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JE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계정별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sum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( *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차후 작업 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page23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참조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) </a:t>
            </a: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Null check: JE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필수 데이터의 누락 확인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JE Number, GL Account Number, Functional Amount, Business Unit, Source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D1F503-7258-47E4-B6D0-3A9979421FC6}"/>
              </a:ext>
            </a:extLst>
          </p:cNvPr>
          <p:cNvSpPr/>
          <p:nvPr/>
        </p:nvSpPr>
        <p:spPr>
          <a:xfrm>
            <a:off x="1787603" y="2276248"/>
            <a:ext cx="420395" cy="42065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CC9851-5281-49C7-BF68-F14C042A6181}"/>
              </a:ext>
            </a:extLst>
          </p:cNvPr>
          <p:cNvSpPr/>
          <p:nvPr/>
        </p:nvSpPr>
        <p:spPr>
          <a:xfrm>
            <a:off x="2634484" y="3218672"/>
            <a:ext cx="420395" cy="42065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289B12-9DB6-4873-AEF2-AD3CA4FFE8C9}"/>
              </a:ext>
            </a:extLst>
          </p:cNvPr>
          <p:cNvSpPr/>
          <p:nvPr/>
        </p:nvSpPr>
        <p:spPr>
          <a:xfrm>
            <a:off x="1647609" y="4040987"/>
            <a:ext cx="420395" cy="42065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763609-726F-4A10-81D2-C2CEC40D2E66}"/>
              </a:ext>
            </a:extLst>
          </p:cNvPr>
          <p:cNvSpPr/>
          <p:nvPr/>
        </p:nvSpPr>
        <p:spPr>
          <a:xfrm>
            <a:off x="1787603" y="4923357"/>
            <a:ext cx="420395" cy="42065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0D1708-F29E-4D04-AF43-F716CF45E062}"/>
              </a:ext>
            </a:extLst>
          </p:cNvPr>
          <p:cNvSpPr/>
          <p:nvPr/>
        </p:nvSpPr>
        <p:spPr>
          <a:xfrm>
            <a:off x="1760591" y="5877807"/>
            <a:ext cx="420395" cy="42065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30A9CC-A1DF-4B16-92DF-84F689C24F7D}"/>
              </a:ext>
            </a:extLst>
          </p:cNvPr>
          <p:cNvSpPr/>
          <p:nvPr/>
        </p:nvSpPr>
        <p:spPr bwMode="auto">
          <a:xfrm>
            <a:off x="1634103" y="2143073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24B14D4D-4A0B-4594-B356-669BC5017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5073347"/>
              </p:ext>
            </p:extLst>
          </p:nvPr>
        </p:nvGraphicFramePr>
        <p:xfrm>
          <a:off x="4064644" y="379557"/>
          <a:ext cx="5623366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75C97FF7-FA78-4759-8690-1C765F61E726}"/>
              </a:ext>
            </a:extLst>
          </p:cNvPr>
          <p:cNvSpPr/>
          <p:nvPr/>
        </p:nvSpPr>
        <p:spPr bwMode="auto">
          <a:xfrm>
            <a:off x="2477383" y="3159073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3F6CAC-DB5E-412C-B7DA-49E446BEBC61}"/>
              </a:ext>
            </a:extLst>
          </p:cNvPr>
          <p:cNvSpPr/>
          <p:nvPr/>
        </p:nvSpPr>
        <p:spPr bwMode="auto">
          <a:xfrm>
            <a:off x="1486871" y="3902750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3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301B021-9C28-44E7-8E8C-0E2AB2FF6A4B}"/>
              </a:ext>
            </a:extLst>
          </p:cNvPr>
          <p:cNvSpPr/>
          <p:nvPr/>
        </p:nvSpPr>
        <p:spPr bwMode="auto">
          <a:xfrm>
            <a:off x="1591119" y="4828660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4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757F7A-B46E-40A7-965F-C77C6204EBFD}"/>
              </a:ext>
            </a:extLst>
          </p:cNvPr>
          <p:cNvSpPr/>
          <p:nvPr/>
        </p:nvSpPr>
        <p:spPr bwMode="auto">
          <a:xfrm>
            <a:off x="1546059" y="5739570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5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830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DED03-05BC-403C-946B-7A9A17EC3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7" y="1951037"/>
            <a:ext cx="2991114" cy="4442122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ACD9BA6-8D2F-41B5-A340-2D2E2ECA43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/>
              <a:t>3.1. Journal Entries (4/5) : JE Completeness and Integrity</a:t>
            </a:r>
            <a:endParaRPr lang="ko-KR" altLang="en-US" b="1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F261971-1AFA-4689-99A0-A6EA4E06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341" y="341956"/>
            <a:ext cx="8077249" cy="562706"/>
          </a:xfrm>
        </p:spPr>
        <p:txBody>
          <a:bodyPr/>
          <a:lstStyle/>
          <a:p>
            <a:r>
              <a:rPr lang="en-US" altLang="ko-KR" dirty="0"/>
              <a:t>3. Data Transformation</a:t>
            </a:r>
            <a:endParaRPr lang="ko-KR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D1F503-7258-47E4-B6D0-3A9979421FC6}"/>
              </a:ext>
            </a:extLst>
          </p:cNvPr>
          <p:cNvSpPr/>
          <p:nvPr/>
        </p:nvSpPr>
        <p:spPr>
          <a:xfrm>
            <a:off x="1787603" y="2276248"/>
            <a:ext cx="420395" cy="42065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CC9851-5281-49C7-BF68-F14C042A6181}"/>
              </a:ext>
            </a:extLst>
          </p:cNvPr>
          <p:cNvSpPr/>
          <p:nvPr/>
        </p:nvSpPr>
        <p:spPr>
          <a:xfrm>
            <a:off x="2634484" y="3218672"/>
            <a:ext cx="420395" cy="42065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289B12-9DB6-4873-AEF2-AD3CA4FFE8C9}"/>
              </a:ext>
            </a:extLst>
          </p:cNvPr>
          <p:cNvSpPr/>
          <p:nvPr/>
        </p:nvSpPr>
        <p:spPr>
          <a:xfrm>
            <a:off x="1647609" y="4040987"/>
            <a:ext cx="420395" cy="42065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763609-726F-4A10-81D2-C2CEC40D2E66}"/>
              </a:ext>
            </a:extLst>
          </p:cNvPr>
          <p:cNvSpPr/>
          <p:nvPr/>
        </p:nvSpPr>
        <p:spPr>
          <a:xfrm>
            <a:off x="1787603" y="4923357"/>
            <a:ext cx="420395" cy="42065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0D1708-F29E-4D04-AF43-F716CF45E062}"/>
              </a:ext>
            </a:extLst>
          </p:cNvPr>
          <p:cNvSpPr/>
          <p:nvPr/>
        </p:nvSpPr>
        <p:spPr>
          <a:xfrm>
            <a:off x="1760591" y="5877807"/>
            <a:ext cx="420395" cy="42065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4526BC-D1CC-4359-8547-14CE6DA1C9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09" b="22679"/>
          <a:stretch/>
        </p:blipFill>
        <p:spPr>
          <a:xfrm>
            <a:off x="3526405" y="2205335"/>
            <a:ext cx="3090403" cy="500809"/>
          </a:xfrm>
          <a:prstGeom prst="rect">
            <a:avLst/>
          </a:prstGeom>
          <a:ln>
            <a:solidFill>
              <a:srgbClr val="80808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5A7B9-0D76-480C-8FC4-FA2D2EF691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71" r="3052" b="21233"/>
          <a:stretch/>
        </p:blipFill>
        <p:spPr>
          <a:xfrm>
            <a:off x="3526405" y="3105149"/>
            <a:ext cx="3090403" cy="647700"/>
          </a:xfrm>
          <a:prstGeom prst="rect">
            <a:avLst/>
          </a:prstGeom>
          <a:ln>
            <a:solidFill>
              <a:srgbClr val="80808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F19E4-3928-46C7-9F99-49E743ED89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681"/>
          <a:stretch/>
        </p:blipFill>
        <p:spPr>
          <a:xfrm>
            <a:off x="3543174" y="3960068"/>
            <a:ext cx="3073634" cy="570240"/>
          </a:xfrm>
          <a:prstGeom prst="rect">
            <a:avLst/>
          </a:prstGeom>
          <a:ln>
            <a:solidFill>
              <a:srgbClr val="80808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2D974-0D9E-4DE1-9631-EE18106BDA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26288" r="16801" b="24517"/>
          <a:stretch/>
        </p:blipFill>
        <p:spPr>
          <a:xfrm>
            <a:off x="3526406" y="4819231"/>
            <a:ext cx="3073634" cy="646731"/>
          </a:xfrm>
          <a:prstGeom prst="rect">
            <a:avLst/>
          </a:prstGeom>
          <a:ln>
            <a:solidFill>
              <a:srgbClr val="80808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622588-DDE2-4C38-84D0-8D7146F677A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127" r="8514" b="25386"/>
          <a:stretch/>
        </p:blipFill>
        <p:spPr>
          <a:xfrm>
            <a:off x="3526405" y="5765780"/>
            <a:ext cx="3090403" cy="627379"/>
          </a:xfrm>
          <a:prstGeom prst="rect">
            <a:avLst/>
          </a:prstGeom>
          <a:ln>
            <a:solidFill>
              <a:srgbClr val="808080"/>
            </a:solidFill>
          </a:ln>
        </p:spPr>
      </p:pic>
      <p:sp>
        <p:nvSpPr>
          <p:cNvPr id="19" name="Rectangle 7">
            <a:extLst>
              <a:ext uri="{FF2B5EF4-FFF2-40B4-BE49-F238E27FC236}">
                <a16:creationId xmlns:a16="http://schemas.microsoft.com/office/drawing/2014/main" id="{69903038-DF70-4B1E-9594-9B54EAEC919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407526" y="2360001"/>
            <a:ext cx="1946451" cy="338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285750" algn="l" latinLnBrk="0">
              <a:lnSpc>
                <a:spcPct val="150000"/>
              </a:lnSpc>
            </a:pPr>
            <a:r>
              <a:rPr lang="ko-KR" altLang="en-US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전표전체 </a:t>
            </a:r>
            <a:r>
              <a: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sum = 0 </a:t>
            </a: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40132412-61C2-4DC7-A85F-92BDC1D21B8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395201" y="3388642"/>
            <a:ext cx="3475608" cy="376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285750" algn="l" latinLnBrk="0"/>
            <a:r>
              <a:rPr lang="ko-KR" altLang="en-US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전표번호별 </a:t>
            </a:r>
            <a:r>
              <a: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sum</a:t>
            </a:r>
            <a:r>
              <a:rPr lang="ko-KR" altLang="en-US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이 </a:t>
            </a:r>
            <a:r>
              <a: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0</a:t>
            </a:r>
            <a:r>
              <a:rPr lang="ko-KR" altLang="en-US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이 아닌 전표 없음</a:t>
            </a:r>
            <a:endParaRPr lang="en-US" altLang="ko-KR" sz="11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97952EEB-B30A-41DE-84EC-B8CF61DBD76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395201" y="4164127"/>
            <a:ext cx="2636809" cy="374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285750" algn="l" latinLnBrk="0"/>
            <a:r>
              <a:rPr lang="ko-KR" altLang="en-US" sz="105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차변</a:t>
            </a:r>
            <a:r>
              <a:rPr lang="ko-KR" altLang="en-US" sz="1050" b="0" dirty="0">
                <a:ea typeface="맑은 고딕" panose="020B0503020000020004" pitchFamily="50" charset="-127"/>
                <a:cs typeface="Arial" panose="020B0604020202020204" pitchFamily="34" charset="0"/>
              </a:rPr>
              <a:t> 금액 </a:t>
            </a:r>
            <a:r>
              <a:rPr lang="en-US" altLang="ko-KR" sz="1050" b="0" dirty="0">
                <a:ea typeface="맑은 고딕" panose="020B0503020000020004" pitchFamily="50" charset="-127"/>
                <a:cs typeface="Arial" panose="020B0604020202020204" pitchFamily="34" charset="0"/>
              </a:rPr>
              <a:t>= </a:t>
            </a:r>
            <a:r>
              <a:rPr lang="ko-KR" altLang="en-US" sz="1050" b="0" dirty="0">
                <a:ea typeface="맑은 고딕" panose="020B0503020000020004" pitchFamily="50" charset="-127"/>
                <a:cs typeface="Arial" panose="020B0604020202020204" pitchFamily="34" charset="0"/>
              </a:rPr>
              <a:t>대변 금액</a:t>
            </a:r>
            <a:endParaRPr lang="en-US" altLang="ko-KR" sz="105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D42417F3-8925-4C04-BAF5-8BFE4B390D5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365331" y="5089229"/>
            <a:ext cx="3399243" cy="376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285750" algn="l" latinLnBrk="0"/>
            <a:r>
              <a:rPr lang="ko-KR" altLang="en-US" sz="11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계정코드별</a:t>
            </a:r>
            <a:r>
              <a:rPr lang="ko-KR" altLang="en-US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sum (</a:t>
            </a:r>
            <a:r>
              <a:rPr lang="ko-KR" altLang="en-US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대사 </a:t>
            </a:r>
            <a:r>
              <a:rPr lang="ko-KR" altLang="en-US" sz="11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확인시</a:t>
            </a:r>
            <a:r>
              <a:rPr lang="ko-KR" altLang="en-US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 사용할 파일</a:t>
            </a:r>
            <a:r>
              <a: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ED38DF16-96A6-4B30-8222-A1D46A40B38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407526" y="6020333"/>
            <a:ext cx="2757815" cy="376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285750" algn="l" latinLnBrk="0"/>
            <a:r>
              <a:rPr lang="ko-KR" altLang="en-US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필수필드 </a:t>
            </a:r>
            <a:r>
              <a: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null</a:t>
            </a:r>
            <a:r>
              <a:rPr lang="ko-KR" altLang="en-US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인 경우 없음</a:t>
            </a:r>
            <a:endParaRPr lang="en-US" altLang="ko-KR" sz="11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B8254F-F32C-43C2-9BDC-80A828E64B39}"/>
              </a:ext>
            </a:extLst>
          </p:cNvPr>
          <p:cNvCxnSpPr>
            <a:cxnSpLocks/>
            <a:stCxn id="17" idx="3"/>
            <a:endCxn id="2" idx="1"/>
          </p:cNvCxnSpPr>
          <p:nvPr/>
        </p:nvCxnSpPr>
        <p:spPr>
          <a:xfrm flipV="1">
            <a:off x="2207998" y="2455740"/>
            <a:ext cx="1318407" cy="30836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53B9FA-9BFF-42EC-A191-145897074A7C}"/>
              </a:ext>
            </a:extLst>
          </p:cNvPr>
          <p:cNvCxnSpPr>
            <a:cxnSpLocks/>
            <a:stCxn id="20" idx="3"/>
            <a:endCxn id="5" idx="1"/>
          </p:cNvCxnSpPr>
          <p:nvPr/>
        </p:nvCxnSpPr>
        <p:spPr>
          <a:xfrm flipV="1">
            <a:off x="3054879" y="3428999"/>
            <a:ext cx="471526" cy="1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9AC63F-6051-4EF3-9025-C0868EE47169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 flipV="1">
            <a:off x="2068004" y="4245188"/>
            <a:ext cx="1475170" cy="6127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08F90D4-194E-4B1D-AFEB-CDDFB4C6A164}"/>
              </a:ext>
            </a:extLst>
          </p:cNvPr>
          <p:cNvCxnSpPr>
            <a:cxnSpLocks/>
            <a:stCxn id="25" idx="3"/>
            <a:endCxn id="7" idx="1"/>
          </p:cNvCxnSpPr>
          <p:nvPr/>
        </p:nvCxnSpPr>
        <p:spPr>
          <a:xfrm>
            <a:off x="2207998" y="5133685"/>
            <a:ext cx="1318408" cy="8912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6BA8CE-5F00-4EF4-91DD-F65C332833C1}"/>
              </a:ext>
            </a:extLst>
          </p:cNvPr>
          <p:cNvCxnSpPr>
            <a:cxnSpLocks/>
            <a:stCxn id="27" idx="3"/>
            <a:endCxn id="8" idx="1"/>
          </p:cNvCxnSpPr>
          <p:nvPr/>
        </p:nvCxnSpPr>
        <p:spPr>
          <a:xfrm flipV="1">
            <a:off x="2180986" y="6079470"/>
            <a:ext cx="1345419" cy="866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1BA0266-7744-4F05-9FE6-A3D5241F8687}"/>
              </a:ext>
            </a:extLst>
          </p:cNvPr>
          <p:cNvSpPr txBox="1"/>
          <p:nvPr/>
        </p:nvSpPr>
        <p:spPr>
          <a:xfrm>
            <a:off x="446567" y="1514313"/>
            <a:ext cx="8889265" cy="27238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dirty="0"/>
              <a:t>JE </a:t>
            </a:r>
            <a:r>
              <a:rPr lang="ko-KR" altLang="en-US" dirty="0"/>
              <a:t>완전성 검토 내역 </a:t>
            </a:r>
            <a:r>
              <a:rPr lang="en-US" altLang="ko-KR" dirty="0"/>
              <a:t>5</a:t>
            </a:r>
            <a:r>
              <a:rPr lang="ko-KR" altLang="en-US" dirty="0"/>
              <a:t>가지 </a:t>
            </a:r>
            <a:r>
              <a:rPr lang="en-US" altLang="ko-KR" sz="1600" dirty="0"/>
              <a:t>– </a:t>
            </a:r>
            <a:r>
              <a:rPr lang="ko-KR" altLang="en-US" sz="1600" dirty="0"/>
              <a:t>데이터가 완전할 때 결과 예시</a:t>
            </a:r>
            <a:endParaRPr lang="en-US" altLang="ko-KR" dirty="0"/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CB6A60BB-1D52-4B15-8706-3C2D8C7403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5073347"/>
              </p:ext>
            </p:extLst>
          </p:nvPr>
        </p:nvGraphicFramePr>
        <p:xfrm>
          <a:off x="4064644" y="379557"/>
          <a:ext cx="5623366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819510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28D82A-F107-4C2A-9594-91B2A29DB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29"/>
          <a:stretch/>
        </p:blipFill>
        <p:spPr>
          <a:xfrm>
            <a:off x="3777588" y="1945946"/>
            <a:ext cx="4198423" cy="3302312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ACD9BA6-8D2F-41B5-A340-2D2E2ECA43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/>
              <a:t>3.1. Journal Entries (5/5) : JE(CY/PY)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24B3E-E0AB-4E38-9D23-AB57BFAAF213}"/>
              </a:ext>
            </a:extLst>
          </p:cNvPr>
          <p:cNvSpPr txBox="1"/>
          <p:nvPr/>
        </p:nvSpPr>
        <p:spPr>
          <a:xfrm>
            <a:off x="446567" y="1514313"/>
            <a:ext cx="8889265" cy="27238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dirty="0"/>
              <a:t>JE </a:t>
            </a:r>
            <a:r>
              <a:rPr lang="ko-KR" altLang="en-US" dirty="0"/>
              <a:t>완전성 확인 후</a:t>
            </a:r>
            <a:r>
              <a:rPr lang="en-US" altLang="ko-KR" dirty="0"/>
              <a:t>, JE transformation Output </a:t>
            </a:r>
            <a:r>
              <a:rPr lang="ko-KR" altLang="en-US" dirty="0"/>
              <a:t>경로 설정 및 저장</a:t>
            </a:r>
            <a:endParaRPr lang="en-US" altLang="ko-KR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F261971-1AFA-4689-99A0-A6EA4E06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341" y="341956"/>
            <a:ext cx="8077249" cy="562706"/>
          </a:xfrm>
        </p:spPr>
        <p:txBody>
          <a:bodyPr/>
          <a:lstStyle/>
          <a:p>
            <a:r>
              <a:rPr lang="en-US" altLang="ko-KR" dirty="0"/>
              <a:t>3. Data Transformation</a:t>
            </a:r>
            <a:endParaRPr lang="ko-KR" altLang="en-US" dirty="0"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27090688-473B-490B-B1C9-693F4AAC0AC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46567" y="5199210"/>
            <a:ext cx="7529444" cy="1175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Output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버튼 클릭 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경로 및 파일 이름 설정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lvl="1" indent="0" algn="l" latinLnBrk="0">
              <a:lnSpc>
                <a:spcPct val="150000"/>
              </a:lnSpc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..\3_CleansedFiles\</a:t>
            </a:r>
            <a:r>
              <a:rPr lang="en-US" altLang="ko-KR" sz="14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FY20_</a:t>
            </a:r>
            <a:r>
              <a:rPr lang="ko-KR" altLang="en-US" sz="14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클라이언트</a:t>
            </a:r>
            <a:r>
              <a:rPr lang="en-US" altLang="ko-KR" sz="14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2020_P01_P12_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GL_JE_CY.csv</a:t>
            </a: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설정 옵션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로직 변경 불필요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FC9DBB-CA45-48FF-8260-CE4F99AD025D}"/>
              </a:ext>
            </a:extLst>
          </p:cNvPr>
          <p:cNvSpPr/>
          <p:nvPr/>
        </p:nvSpPr>
        <p:spPr>
          <a:xfrm>
            <a:off x="3610955" y="2193112"/>
            <a:ext cx="4340192" cy="575074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8E4D78-AB06-4A84-ADEC-689E197D0A5F}"/>
              </a:ext>
            </a:extLst>
          </p:cNvPr>
          <p:cNvSpPr/>
          <p:nvPr/>
        </p:nvSpPr>
        <p:spPr bwMode="auto">
          <a:xfrm>
            <a:off x="3542452" y="2084210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0FA8F6-A65E-43DA-8266-A46DB66498C5}"/>
              </a:ext>
            </a:extLst>
          </p:cNvPr>
          <p:cNvSpPr/>
          <p:nvPr/>
        </p:nvSpPr>
        <p:spPr>
          <a:xfrm>
            <a:off x="3635819" y="3307448"/>
            <a:ext cx="4340192" cy="153330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C64DC2-D971-4EC3-BDB3-86E04662FA85}"/>
              </a:ext>
            </a:extLst>
          </p:cNvPr>
          <p:cNvSpPr/>
          <p:nvPr/>
        </p:nvSpPr>
        <p:spPr bwMode="auto">
          <a:xfrm>
            <a:off x="3610955" y="3214710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65B95D34-2883-4FE5-9939-D114662600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5073347"/>
              </p:ext>
            </p:extLst>
          </p:nvPr>
        </p:nvGraphicFramePr>
        <p:xfrm>
          <a:off x="4064644" y="379557"/>
          <a:ext cx="5623366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403A771-781D-4DCE-9EA3-C96011E6A0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492" b="16423"/>
          <a:stretch/>
        </p:blipFill>
        <p:spPr>
          <a:xfrm>
            <a:off x="285900" y="1945946"/>
            <a:ext cx="2499747" cy="13045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19D397C-932B-4475-BB1E-40B3923FF9A3}"/>
              </a:ext>
            </a:extLst>
          </p:cNvPr>
          <p:cNvSpPr/>
          <p:nvPr/>
        </p:nvSpPr>
        <p:spPr>
          <a:xfrm>
            <a:off x="2184400" y="1863263"/>
            <a:ext cx="601248" cy="60974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C6305-A731-4DAF-A5C3-45FA4B51618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1163"/>
          <a:stretch/>
        </p:blipFill>
        <p:spPr>
          <a:xfrm>
            <a:off x="1888384" y="3341209"/>
            <a:ext cx="1155570" cy="13988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D454B7-CBD6-45C7-B64D-395A7B6CA13A}"/>
              </a:ext>
            </a:extLst>
          </p:cNvPr>
          <p:cNvCxnSpPr>
            <a:cxnSpLocks/>
            <a:stCxn id="20" idx="2"/>
            <a:endCxn id="7" idx="0"/>
          </p:cNvCxnSpPr>
          <p:nvPr/>
        </p:nvCxnSpPr>
        <p:spPr>
          <a:xfrm flipH="1">
            <a:off x="2466169" y="2473009"/>
            <a:ext cx="18855" cy="868200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8BF943B-8D4D-4BB3-AC3E-01EA26C67B3A}"/>
              </a:ext>
            </a:extLst>
          </p:cNvPr>
          <p:cNvSpPr/>
          <p:nvPr/>
        </p:nvSpPr>
        <p:spPr bwMode="auto">
          <a:xfrm>
            <a:off x="2864422" y="2971997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094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CE38B2-93C9-4963-A036-74AE3E41642F}"/>
              </a:ext>
            </a:extLst>
          </p:cNvPr>
          <p:cNvSpPr txBox="1"/>
          <p:nvPr/>
        </p:nvSpPr>
        <p:spPr>
          <a:xfrm>
            <a:off x="5524318" y="2528438"/>
            <a:ext cx="4633609" cy="203748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457200" indent="-457200">
              <a:spcAft>
                <a:spcPts val="1200"/>
              </a:spcAft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altLang="ko-KR" spc="-100" dirty="0">
                <a:solidFill>
                  <a:schemeClr val="tx2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Overview</a:t>
            </a:r>
          </a:p>
          <a:p>
            <a:pPr marL="457200" indent="-457200">
              <a:spcAft>
                <a:spcPts val="1200"/>
              </a:spcAft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altLang="ko-KR" spc="-100" dirty="0">
                <a:solidFill>
                  <a:schemeClr val="tx2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Data Cleansing</a:t>
            </a:r>
            <a:endParaRPr lang="ko-KR" altLang="en-US" spc="-100" dirty="0">
              <a:solidFill>
                <a:schemeClr val="tx2"/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457200" indent="-457200">
              <a:spcAft>
                <a:spcPts val="1200"/>
              </a:spcAft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altLang="ko-KR" spc="-100" dirty="0">
                <a:solidFill>
                  <a:schemeClr val="tx2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Data Transformation</a:t>
            </a:r>
          </a:p>
          <a:p>
            <a:pPr marL="457200" indent="-457200">
              <a:spcAft>
                <a:spcPts val="1200"/>
              </a:spcAft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altLang="ko-KR" spc="-100" dirty="0">
                <a:solidFill>
                  <a:schemeClr val="tx2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Helix GLA Implementation</a:t>
            </a:r>
          </a:p>
          <a:p>
            <a:pPr marL="457200" indent="-457200">
              <a:spcAft>
                <a:spcPts val="1200"/>
              </a:spcAft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altLang="ko-KR" spc="-100" dirty="0">
                <a:solidFill>
                  <a:schemeClr val="tx2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GLA 572 Documents</a:t>
            </a:r>
          </a:p>
        </p:txBody>
      </p:sp>
    </p:spTree>
    <p:extLst>
      <p:ext uri="{BB962C8B-B14F-4D97-AF65-F5344CB8AC3E}">
        <p14:creationId xmlns:p14="http://schemas.microsoft.com/office/powerpoint/2010/main" val="606904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ACD9BA6-8D2F-41B5-A340-2D2E2ECA43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/>
              <a:t>3.2. Trial</a:t>
            </a:r>
            <a:r>
              <a:rPr lang="ko-KR" altLang="en-US" b="1" dirty="0"/>
              <a:t> </a:t>
            </a:r>
            <a:r>
              <a:rPr lang="en-US" altLang="ko-KR" b="1" dirty="0"/>
              <a:t>Balance (1/2) : TB</a:t>
            </a:r>
            <a:r>
              <a:rPr lang="ko-KR" altLang="en-US" b="1" dirty="0"/>
              <a:t> 포맷 수정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F261971-1AFA-4689-99A0-A6EA4E06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341" y="341956"/>
            <a:ext cx="8077249" cy="562706"/>
          </a:xfrm>
        </p:spPr>
        <p:txBody>
          <a:bodyPr/>
          <a:lstStyle/>
          <a:p>
            <a:r>
              <a:rPr lang="en-US" altLang="ko-KR" dirty="0"/>
              <a:t>3. Data Transformation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54CC7F-8A56-4902-AC14-E5F4974CBDF1}"/>
              </a:ext>
            </a:extLst>
          </p:cNvPr>
          <p:cNvSpPr txBox="1"/>
          <p:nvPr/>
        </p:nvSpPr>
        <p:spPr>
          <a:xfrm>
            <a:off x="446567" y="1388774"/>
            <a:ext cx="8889265" cy="128804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dirty="0"/>
              <a:t>TB </a:t>
            </a:r>
            <a:r>
              <a:rPr lang="ko-KR" altLang="en-US" dirty="0"/>
              <a:t>클렌징 </a:t>
            </a:r>
            <a:r>
              <a:rPr lang="en-US" altLang="ko-KR" sz="1600" dirty="0"/>
              <a:t>– </a:t>
            </a:r>
            <a:r>
              <a:rPr lang="ko-KR" altLang="en-US" sz="1600" dirty="0"/>
              <a:t>포맷 수정</a:t>
            </a:r>
            <a:endParaRPr lang="en-US" altLang="ko-KR" dirty="0"/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sz="1400" dirty="0"/>
              <a:t>TB </a:t>
            </a:r>
            <a:r>
              <a:rPr lang="ko-KR" altLang="en-US" sz="1400" dirty="0"/>
              <a:t>작성시 필요한 파일 </a:t>
            </a:r>
            <a:r>
              <a:rPr lang="en-US" altLang="ko-KR" sz="1400" dirty="0"/>
              <a:t>: </a:t>
            </a:r>
            <a:r>
              <a:rPr lang="ko-KR" altLang="en-US" sz="1400" dirty="0"/>
              <a:t>전기</a:t>
            </a:r>
            <a:r>
              <a:rPr lang="en-US" altLang="ko-KR" sz="1400" dirty="0"/>
              <a:t>, </a:t>
            </a:r>
            <a:r>
              <a:rPr lang="ko-KR" altLang="en-US" sz="1400" dirty="0"/>
              <a:t>당기 </a:t>
            </a:r>
            <a:r>
              <a:rPr lang="en-US" altLang="ko-KR" sz="1400" dirty="0"/>
              <a:t>TB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ko-KR" altLang="en-US" sz="1400" dirty="0"/>
              <a:t>필수 필드 </a:t>
            </a:r>
            <a:r>
              <a:rPr lang="en-US" altLang="ko-KR" sz="1400" dirty="0"/>
              <a:t>: </a:t>
            </a:r>
            <a:r>
              <a:rPr lang="en-US" altLang="ko-KR" sz="1400" dirty="0">
                <a:ea typeface="맑은 고딕" panose="020B0503020000020004" pitchFamily="50" charset="-127"/>
                <a:cs typeface="Arial" panose="020B0604020202020204" pitchFamily="34" charset="0"/>
              </a:rPr>
              <a:t>GL Account Number, Functional Beginning Balance, Functional Ending Balance, Functional Currency Code, Business Unit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US" altLang="ko-KR" dirty="0"/>
          </a:p>
        </p:txBody>
      </p:sp>
      <p:sp>
        <p:nvSpPr>
          <p:cNvPr id="36" name="Rectangle 7">
            <a:extLst>
              <a:ext uri="{FF2B5EF4-FFF2-40B4-BE49-F238E27FC236}">
                <a16:creationId xmlns:a16="http://schemas.microsoft.com/office/drawing/2014/main" id="{FE00C554-8A62-458C-BF05-BB4AE701332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700933" y="2191040"/>
            <a:ext cx="6226083" cy="303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GL Account Number (JE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와 포맷 일치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리포팅기간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→ Functional Ending Balance</a:t>
            </a: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비교기간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→ Functional Beginning Balance</a:t>
            </a: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엑셀 피벗테이블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: Sum by GL Account Number</a:t>
            </a: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필수 필드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Column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추가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Functional Currency Code : KRW</a:t>
            </a: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Business Unit : BUKRS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05E005-CE80-4A26-A808-9D0FB1ACBDBE}"/>
              </a:ext>
            </a:extLst>
          </p:cNvPr>
          <p:cNvGrpSpPr/>
          <p:nvPr/>
        </p:nvGrpSpPr>
        <p:grpSpPr>
          <a:xfrm>
            <a:off x="395451" y="2454086"/>
            <a:ext cx="5156565" cy="3988606"/>
            <a:chOff x="395451" y="2194439"/>
            <a:chExt cx="5156565" cy="398860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D69A697-92D6-4DFD-B148-45DBA3294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02"/>
            <a:stretch/>
          </p:blipFill>
          <p:spPr>
            <a:xfrm>
              <a:off x="453687" y="2244103"/>
              <a:ext cx="5073911" cy="138363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D569F3-84C2-41FD-83AE-E29D719EC8E5}"/>
                </a:ext>
              </a:extLst>
            </p:cNvPr>
            <p:cNvSpPr/>
            <p:nvPr/>
          </p:nvSpPr>
          <p:spPr>
            <a:xfrm>
              <a:off x="1674194" y="2785369"/>
              <a:ext cx="680997" cy="846958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9CFB993-B50B-4092-8993-F1849E72CBB1}"/>
                </a:ext>
              </a:extLst>
            </p:cNvPr>
            <p:cNvSpPr/>
            <p:nvPr/>
          </p:nvSpPr>
          <p:spPr bwMode="auto">
            <a:xfrm>
              <a:off x="1523322" y="2670963"/>
              <a:ext cx="233572" cy="2440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3B8D6C2-D456-4A30-825F-600EB9C610B4}"/>
                </a:ext>
              </a:extLst>
            </p:cNvPr>
            <p:cNvSpPr/>
            <p:nvPr/>
          </p:nvSpPr>
          <p:spPr>
            <a:xfrm>
              <a:off x="2930043" y="2403255"/>
              <a:ext cx="1096384" cy="127507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1FAC038-E24B-4B0C-A651-30B8046B682D}"/>
                </a:ext>
              </a:extLst>
            </p:cNvPr>
            <p:cNvSpPr/>
            <p:nvPr/>
          </p:nvSpPr>
          <p:spPr bwMode="auto">
            <a:xfrm>
              <a:off x="2765972" y="2251195"/>
              <a:ext cx="233572" cy="2440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latin typeface="Arial" charset="0"/>
                </a:rPr>
                <a:t>2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4927BAA-72D0-4985-811F-4A046D64E56C}"/>
                </a:ext>
              </a:extLst>
            </p:cNvPr>
            <p:cNvSpPr/>
            <p:nvPr/>
          </p:nvSpPr>
          <p:spPr>
            <a:xfrm>
              <a:off x="4092621" y="2391827"/>
              <a:ext cx="1215890" cy="1286502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FAEF8B8-D9EC-4103-AC1E-2878FFDA9032}"/>
                </a:ext>
              </a:extLst>
            </p:cNvPr>
            <p:cNvSpPr/>
            <p:nvPr/>
          </p:nvSpPr>
          <p:spPr bwMode="auto">
            <a:xfrm>
              <a:off x="3992789" y="2194439"/>
              <a:ext cx="252976" cy="276474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latin typeface="Arial" charset="0"/>
                </a:rPr>
                <a:t>3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16505F9-F258-4576-857B-D5CEA2FEB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1518"/>
            <a:stretch/>
          </p:blipFill>
          <p:spPr>
            <a:xfrm>
              <a:off x="395451" y="5151442"/>
              <a:ext cx="5073911" cy="827631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7512946-09AB-42F4-8072-A10069773D77}"/>
                </a:ext>
              </a:extLst>
            </p:cNvPr>
            <p:cNvSpPr/>
            <p:nvPr/>
          </p:nvSpPr>
          <p:spPr>
            <a:xfrm>
              <a:off x="3612314" y="5139867"/>
              <a:ext cx="1939701" cy="1043178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44F9DD-42AE-48A0-B86C-16EECCC8F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0609" y="3865768"/>
              <a:ext cx="3804097" cy="1128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E8B9B3F-ABB0-436F-9FC9-DA50E0CBEC80}"/>
                </a:ext>
              </a:extLst>
            </p:cNvPr>
            <p:cNvSpPr/>
            <p:nvPr/>
          </p:nvSpPr>
          <p:spPr>
            <a:xfrm>
              <a:off x="1710609" y="4400911"/>
              <a:ext cx="3841407" cy="54908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01B39BA-B7CD-4F94-959A-59C23B34F766}"/>
                </a:ext>
              </a:extLst>
            </p:cNvPr>
            <p:cNvSpPr/>
            <p:nvPr/>
          </p:nvSpPr>
          <p:spPr bwMode="auto">
            <a:xfrm>
              <a:off x="1575539" y="4234389"/>
              <a:ext cx="252976" cy="276474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4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334CFC4-A199-4062-AB71-F07C112C3359}"/>
                </a:ext>
              </a:extLst>
            </p:cNvPr>
            <p:cNvSpPr/>
            <p:nvPr/>
          </p:nvSpPr>
          <p:spPr bwMode="auto">
            <a:xfrm>
              <a:off x="3477244" y="4986923"/>
              <a:ext cx="252976" cy="276474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5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29E4B588-920C-4B0D-878D-E02A2FAF5858}"/>
                </a:ext>
              </a:extLst>
            </p:cNvPr>
            <p:cNvSpPr/>
            <p:nvPr/>
          </p:nvSpPr>
          <p:spPr>
            <a:xfrm>
              <a:off x="798653" y="4143737"/>
              <a:ext cx="252976" cy="648182"/>
            </a:xfrm>
            <a:prstGeom prst="downArrow">
              <a:avLst/>
            </a:prstGeom>
            <a:solidFill>
              <a:srgbClr val="0C4EA2"/>
            </a:solidFill>
            <a:ln w="9525">
              <a:solidFill>
                <a:srgbClr val="0C4E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925B5A42-F93E-4AC5-B944-8C53A47B8D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928881"/>
              </p:ext>
            </p:extLst>
          </p:nvPr>
        </p:nvGraphicFramePr>
        <p:xfrm>
          <a:off x="4064644" y="379557"/>
          <a:ext cx="5623366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147119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31510D-E579-4DD1-BF34-E51C2E90C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70" y="2080300"/>
            <a:ext cx="5688745" cy="843345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ACD9BA6-8D2F-41B5-A340-2D2E2ECA43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/>
              <a:t>3.2. Trial</a:t>
            </a:r>
            <a:r>
              <a:rPr lang="ko-KR" altLang="en-US" b="1" dirty="0"/>
              <a:t> </a:t>
            </a:r>
            <a:r>
              <a:rPr lang="en-US" altLang="ko-KR" b="1" dirty="0"/>
              <a:t>Balance (2/2) : PL</a:t>
            </a:r>
            <a:r>
              <a:rPr lang="ko-KR" altLang="en-US" b="1" dirty="0"/>
              <a:t>계정의 </a:t>
            </a:r>
            <a:r>
              <a:rPr lang="en-US" altLang="ko-KR" b="1" dirty="0"/>
              <a:t>Beginning Balance </a:t>
            </a:r>
            <a:r>
              <a:rPr lang="ko-KR" altLang="en-US" b="1" dirty="0"/>
              <a:t>수정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F261971-1AFA-4689-99A0-A6EA4E06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341" y="341956"/>
            <a:ext cx="8077249" cy="562706"/>
          </a:xfrm>
        </p:spPr>
        <p:txBody>
          <a:bodyPr/>
          <a:lstStyle/>
          <a:p>
            <a:r>
              <a:rPr lang="en-US" altLang="ko-KR" dirty="0"/>
              <a:t>3. Data Transformation</a:t>
            </a:r>
            <a:endParaRPr lang="ko-KR" altLang="en-US" dirty="0"/>
          </a:p>
        </p:txBody>
      </p:sp>
      <p:sp>
        <p:nvSpPr>
          <p:cNvPr id="36" name="Rectangle 7">
            <a:extLst>
              <a:ext uri="{FF2B5EF4-FFF2-40B4-BE49-F238E27FC236}">
                <a16:creationId xmlns:a16="http://schemas.microsoft.com/office/drawing/2014/main" id="{FE00C554-8A62-458C-BF05-BB4AE701332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266542" y="3005002"/>
            <a:ext cx="8756244" cy="137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285750" lvl="0" indent="-285750" algn="l" defTabSz="914400" latinLnBrk="0">
              <a:lnSpc>
                <a:spcPct val="150000"/>
              </a:lnSpc>
              <a:spcAft>
                <a:spcPts val="600"/>
              </a:spcAft>
              <a:buClr>
                <a:srgbClr val="FFD200"/>
              </a:buClr>
              <a:buSzPct val="70000"/>
              <a:buFont typeface="Arial" pitchFamily="34" charset="0"/>
              <a:buChar char="►"/>
            </a:pP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Data: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SKA1(MASTER)</a:t>
            </a: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MANDT, KTOPL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필터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>
                <a:ea typeface="맑은 고딕" panose="020B0503020000020004" pitchFamily="50" charset="-127"/>
                <a:cs typeface="Arial" panose="020B0604020202020204" pitchFamily="34" charset="0"/>
              </a:rPr>
              <a:t>GVTYP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가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X,Y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인 경우 필터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1,2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필터링 된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SAKNR : PL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계정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해당 계정리스트를 불러옴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5EA02D-52B9-49AD-BFE4-D45B058519A1}"/>
              </a:ext>
            </a:extLst>
          </p:cNvPr>
          <p:cNvSpPr/>
          <p:nvPr/>
        </p:nvSpPr>
        <p:spPr>
          <a:xfrm>
            <a:off x="1183843" y="2123823"/>
            <a:ext cx="1144308" cy="82204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6D755E-2DCB-4803-AE65-40C49DEC70E1}"/>
              </a:ext>
            </a:extLst>
          </p:cNvPr>
          <p:cNvSpPr/>
          <p:nvPr/>
        </p:nvSpPr>
        <p:spPr bwMode="auto">
          <a:xfrm>
            <a:off x="1032970" y="2009417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216452-5313-48E1-970F-CFF6E6E42DE4}"/>
              </a:ext>
            </a:extLst>
          </p:cNvPr>
          <p:cNvSpPr/>
          <p:nvPr/>
        </p:nvSpPr>
        <p:spPr>
          <a:xfrm>
            <a:off x="5945583" y="2121415"/>
            <a:ext cx="732307" cy="84334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2927F77-7788-4F5F-BADE-38857C37A841}"/>
              </a:ext>
            </a:extLst>
          </p:cNvPr>
          <p:cNvSpPr/>
          <p:nvPr/>
        </p:nvSpPr>
        <p:spPr bwMode="auto">
          <a:xfrm>
            <a:off x="5827921" y="1985443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737EC6-347E-4BE1-9DFB-62172837E30D}"/>
              </a:ext>
            </a:extLst>
          </p:cNvPr>
          <p:cNvSpPr/>
          <p:nvPr/>
        </p:nvSpPr>
        <p:spPr>
          <a:xfrm>
            <a:off x="2358163" y="2121415"/>
            <a:ext cx="788027" cy="82204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6D3CBB9-BFB0-46F8-8AA6-4B6CB7AFB9B6}"/>
              </a:ext>
            </a:extLst>
          </p:cNvPr>
          <p:cNvSpPr/>
          <p:nvPr/>
        </p:nvSpPr>
        <p:spPr bwMode="auto">
          <a:xfrm>
            <a:off x="2997358" y="2020293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3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AA9F5E-DEEF-4ED2-A0D0-B662A7F45C63}"/>
              </a:ext>
            </a:extLst>
          </p:cNvPr>
          <p:cNvSpPr txBox="1"/>
          <p:nvPr/>
        </p:nvSpPr>
        <p:spPr>
          <a:xfrm>
            <a:off x="444815" y="1383459"/>
            <a:ext cx="8889265" cy="532453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dirty="0"/>
              <a:t>TB </a:t>
            </a:r>
            <a:r>
              <a:rPr lang="ko-KR" altLang="en-US" dirty="0"/>
              <a:t>클렌징 </a:t>
            </a:r>
            <a:r>
              <a:rPr lang="en-US" altLang="ko-KR" sz="1600" dirty="0"/>
              <a:t>– PL </a:t>
            </a:r>
            <a:r>
              <a:rPr lang="ko-KR" altLang="en-US" sz="1600" dirty="0"/>
              <a:t>계정 기초 금액을 </a:t>
            </a:r>
            <a:r>
              <a:rPr lang="en-US" altLang="ko-KR" sz="1600" dirty="0"/>
              <a:t>0</a:t>
            </a:r>
            <a:r>
              <a:rPr lang="ko-KR" altLang="en-US" sz="1600" dirty="0"/>
              <a:t>으로 바꿈</a:t>
            </a:r>
            <a:endParaRPr lang="en-US" altLang="ko-KR" dirty="0"/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sz="1400" dirty="0">
                <a:ea typeface="맑은 고딕" panose="020B0503020000020004" pitchFamily="50" charset="-127"/>
                <a:cs typeface="Arial" panose="020B0604020202020204" pitchFamily="34" charset="0"/>
              </a:rPr>
              <a:t>PL </a:t>
            </a:r>
            <a:r>
              <a:rPr lang="ko-KR" altLang="en-US" sz="1400" dirty="0">
                <a:ea typeface="맑은 고딕" panose="020B0503020000020004" pitchFamily="50" charset="-127"/>
                <a:cs typeface="Arial" panose="020B0604020202020204" pitchFamily="34" charset="0"/>
              </a:rPr>
              <a:t>계정 </a:t>
            </a:r>
            <a:r>
              <a:rPr lang="en-US" altLang="ko-KR" sz="1400" dirty="0">
                <a:ea typeface="맑은 고딕" panose="020B0503020000020004" pitchFamily="50" charset="-127"/>
                <a:cs typeface="Arial" panose="020B0604020202020204" pitchFamily="34" charset="0"/>
              </a:rPr>
              <a:t>Functional Beginning Balance → 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3DE55-A46E-4DF1-A2D0-2CC297D127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846" b="5246"/>
          <a:stretch/>
        </p:blipFill>
        <p:spPr>
          <a:xfrm>
            <a:off x="1032970" y="4560225"/>
            <a:ext cx="5644920" cy="586643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1B2F02EF-C7FD-4DAB-B37B-0FD5A30C4AEF}"/>
              </a:ext>
            </a:extLst>
          </p:cNvPr>
          <p:cNvSpPr/>
          <p:nvPr/>
        </p:nvSpPr>
        <p:spPr>
          <a:xfrm>
            <a:off x="1863525" y="4560225"/>
            <a:ext cx="1666754" cy="58664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1D733BF-9B4E-4E90-BD98-7E74A822A55D}"/>
              </a:ext>
            </a:extLst>
          </p:cNvPr>
          <p:cNvSpPr/>
          <p:nvPr/>
        </p:nvSpPr>
        <p:spPr bwMode="auto">
          <a:xfrm>
            <a:off x="1753845" y="4452160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71EF835B-31DF-4991-8485-D3C91A85722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266542" y="5216399"/>
            <a:ext cx="6708415" cy="876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285750" lvl="0" indent="-285750" algn="l" defTabSz="914400" latinLnBrk="0">
              <a:lnSpc>
                <a:spcPct val="150000"/>
              </a:lnSpc>
              <a:spcAft>
                <a:spcPts val="600"/>
              </a:spcAft>
              <a:buClr>
                <a:srgbClr val="FFD200"/>
              </a:buClr>
              <a:buSzPct val="70000"/>
              <a:buFont typeface="Arial" pitchFamily="34" charset="0"/>
              <a:buChar char="►"/>
            </a:pP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Data: TB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 startAt="4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의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PL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계정리스트로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TB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에 반영 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algn="l" latinLnBrk="0">
              <a:lnSpc>
                <a:spcPct val="150000"/>
              </a:lnSpc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Ex. GL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Account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Number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4200401 Functional Beginning Balance 0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으로 바꿈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CEF73DB-0687-4AA2-8842-228562C21463}"/>
              </a:ext>
            </a:extLst>
          </p:cNvPr>
          <p:cNvSpPr/>
          <p:nvPr/>
        </p:nvSpPr>
        <p:spPr>
          <a:xfrm>
            <a:off x="698131" y="2650030"/>
            <a:ext cx="6431874" cy="223959"/>
          </a:xfrm>
          <a:prstGeom prst="rect">
            <a:avLst/>
          </a:prstGeom>
          <a:solidFill>
            <a:srgbClr val="FFED99">
              <a:alpha val="26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07ED537-7B45-4FC6-9A30-FBDDB7CFAE0F}"/>
              </a:ext>
            </a:extLst>
          </p:cNvPr>
          <p:cNvSpPr/>
          <p:nvPr/>
        </p:nvSpPr>
        <p:spPr>
          <a:xfrm flipV="1">
            <a:off x="937549" y="4853545"/>
            <a:ext cx="925976" cy="253495"/>
          </a:xfrm>
          <a:prstGeom prst="rect">
            <a:avLst/>
          </a:prstGeom>
          <a:solidFill>
            <a:srgbClr val="FFED99">
              <a:alpha val="26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833736E2-67A3-4A2D-A683-AB335ECBC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1696282"/>
              </p:ext>
            </p:extLst>
          </p:nvPr>
        </p:nvGraphicFramePr>
        <p:xfrm>
          <a:off x="4064644" y="379557"/>
          <a:ext cx="5623366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57865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EE46F-A97B-421F-8E7D-5306D7A51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884"/>
          <a:stretch/>
        </p:blipFill>
        <p:spPr>
          <a:xfrm>
            <a:off x="1198747" y="2103340"/>
            <a:ext cx="1277084" cy="3998336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ACD9BA6-8D2F-41B5-A340-2D2E2ECA43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/>
              <a:t>3.3. Completeness (1/3) : JE, TB, SKAT </a:t>
            </a:r>
            <a:r>
              <a:rPr lang="ko-KR" altLang="en-US" b="1" dirty="0"/>
              <a:t>파일 로드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F261971-1AFA-4689-99A0-A6EA4E06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341" y="341956"/>
            <a:ext cx="8077249" cy="562706"/>
          </a:xfrm>
        </p:spPr>
        <p:txBody>
          <a:bodyPr/>
          <a:lstStyle/>
          <a:p>
            <a:r>
              <a:rPr lang="en-US" altLang="ko-KR" dirty="0"/>
              <a:t>3. Data Transformation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13A2A-0ED0-451C-B83D-E8512279405F}"/>
              </a:ext>
            </a:extLst>
          </p:cNvPr>
          <p:cNvSpPr txBox="1"/>
          <p:nvPr/>
        </p:nvSpPr>
        <p:spPr>
          <a:xfrm>
            <a:off x="444815" y="1383459"/>
            <a:ext cx="8889265" cy="532453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sz="1600" dirty="0"/>
              <a:t>JE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계정별</a:t>
            </a:r>
            <a:r>
              <a:rPr lang="ko-KR" altLang="en-US" sz="1600" dirty="0"/>
              <a:t> </a:t>
            </a:r>
            <a:r>
              <a:rPr lang="en-US" altLang="ko-KR" sz="1600" dirty="0"/>
              <a:t>SUM = TB</a:t>
            </a:r>
            <a:r>
              <a:rPr lang="ko-KR" altLang="en-US" sz="1600" dirty="0"/>
              <a:t>의 증감을 확인 </a:t>
            </a:r>
            <a:endParaRPr lang="en-US" altLang="ko-KR" sz="1600" dirty="0"/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sz="1600" dirty="0"/>
              <a:t>SKAT : Account Name </a:t>
            </a:r>
            <a:r>
              <a:rPr lang="ko-KR" altLang="en-US" sz="1600" dirty="0"/>
              <a:t>정보를 불러옴</a:t>
            </a:r>
            <a:endParaRPr lang="en-US" altLang="ko-KR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AED498-E305-49BB-8BBD-63240D94CD49}"/>
              </a:ext>
            </a:extLst>
          </p:cNvPr>
          <p:cNvSpPr/>
          <p:nvPr/>
        </p:nvSpPr>
        <p:spPr>
          <a:xfrm>
            <a:off x="1290959" y="2556359"/>
            <a:ext cx="1137987" cy="3473832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AAE2769-5ECC-4A07-957B-354372D5D830}"/>
              </a:ext>
            </a:extLst>
          </p:cNvPr>
          <p:cNvSpPr/>
          <p:nvPr/>
        </p:nvSpPr>
        <p:spPr bwMode="auto">
          <a:xfrm>
            <a:off x="1128590" y="2460642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7">
            <a:extLst>
              <a:ext uri="{FF2B5EF4-FFF2-40B4-BE49-F238E27FC236}">
                <a16:creationId xmlns:a16="http://schemas.microsoft.com/office/drawing/2014/main" id="{999F3F92-E0C3-469A-B3AC-74A3D3E5D7F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662834" y="2320004"/>
            <a:ext cx="3094598" cy="3039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eaLnBrk="1" latinLnBrk="0" hangingPunct="1">
              <a:lnSpc>
                <a:spcPct val="150000"/>
              </a:lnSpc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Directory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설정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1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JE, TB : 3_CleansedFiles</a:t>
            </a:r>
          </a:p>
          <a:p>
            <a:pPr lvl="1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SKAT : 1_RawData</a:t>
            </a:r>
          </a:p>
          <a:p>
            <a:pPr marL="342900" indent="-342900" algn="l" eaLnBrk="1" latinLnBrk="0" hangingPunct="1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Dynamic Input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설정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1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JE, SKAT : Page 7-8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참고 </a:t>
            </a:r>
            <a:endParaRPr lang="en-US" altLang="ko-KR" sz="12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1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TB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: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FileFormat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Excel(.xlsx)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로 설정</a:t>
            </a:r>
            <a:endParaRPr lang="en-US" altLang="ko-KR" sz="12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24EA8CA5-1048-4C9C-83CE-D14DC2C7F0D2}"/>
              </a:ext>
            </a:extLst>
          </p:cNvPr>
          <p:cNvSpPr/>
          <p:nvPr/>
        </p:nvSpPr>
        <p:spPr>
          <a:xfrm rot="16200000">
            <a:off x="443940" y="2359308"/>
            <a:ext cx="492118" cy="1022012"/>
          </a:xfrm>
          <a:prstGeom prst="downArrow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0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JE (CY) </a:t>
            </a:r>
            <a:r>
              <a:rPr lang="ko-KR" altLang="en-US" sz="1100" dirty="0">
                <a:solidFill>
                  <a:schemeClr val="tx1"/>
                </a:solidFill>
              </a:rPr>
              <a:t>파일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7307A45C-BCEC-4ECB-8E5B-B42D1861453F}"/>
              </a:ext>
            </a:extLst>
          </p:cNvPr>
          <p:cNvSpPr/>
          <p:nvPr/>
        </p:nvSpPr>
        <p:spPr>
          <a:xfrm rot="16200000">
            <a:off x="427598" y="3331360"/>
            <a:ext cx="492118" cy="1050177"/>
          </a:xfrm>
          <a:prstGeom prst="downArrow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0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TB (CY) </a:t>
            </a:r>
            <a:r>
              <a:rPr lang="ko-KR" altLang="en-US" sz="1100" dirty="0">
                <a:solidFill>
                  <a:schemeClr val="tx1"/>
                </a:solidFill>
              </a:rPr>
              <a:t>파일</a:t>
            </a:r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52D428C1-572D-4322-AE60-4CF0CB291853}"/>
              </a:ext>
            </a:extLst>
          </p:cNvPr>
          <p:cNvSpPr/>
          <p:nvPr/>
        </p:nvSpPr>
        <p:spPr>
          <a:xfrm rot="16200000">
            <a:off x="437065" y="4741870"/>
            <a:ext cx="492118" cy="1050177"/>
          </a:xfrm>
          <a:prstGeom prst="downArrow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0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SKAT </a:t>
            </a:r>
            <a:r>
              <a:rPr lang="ko-KR" altLang="en-US" sz="1100" dirty="0">
                <a:solidFill>
                  <a:schemeClr val="tx1"/>
                </a:solidFill>
              </a:rPr>
              <a:t>파일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2BA4F4E-8378-4B6D-8591-1EEBEFD7D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397" y="2134638"/>
            <a:ext cx="3701941" cy="389134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F59D8B9-87ED-47D6-9079-5C1798F540A0}"/>
              </a:ext>
            </a:extLst>
          </p:cNvPr>
          <p:cNvSpPr/>
          <p:nvPr/>
        </p:nvSpPr>
        <p:spPr>
          <a:xfrm>
            <a:off x="2736000" y="3132695"/>
            <a:ext cx="3844010" cy="299019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C6457B-E10C-42EE-8EAC-2AEB2F964179}"/>
              </a:ext>
            </a:extLst>
          </p:cNvPr>
          <p:cNvSpPr/>
          <p:nvPr/>
        </p:nvSpPr>
        <p:spPr>
          <a:xfrm>
            <a:off x="2750427" y="2341558"/>
            <a:ext cx="3844010" cy="358229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653706-9859-4D97-98FE-DF3DB9703A29}"/>
              </a:ext>
            </a:extLst>
          </p:cNvPr>
          <p:cNvCxnSpPr>
            <a:cxnSpLocks/>
          </p:cNvCxnSpPr>
          <p:nvPr/>
        </p:nvCxnSpPr>
        <p:spPr>
          <a:xfrm flipV="1">
            <a:off x="2475831" y="3312161"/>
            <a:ext cx="1506889" cy="568960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041E48A0-96A8-46E9-9910-67F3074D45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0340258"/>
              </p:ext>
            </p:extLst>
          </p:nvPr>
        </p:nvGraphicFramePr>
        <p:xfrm>
          <a:off x="4064644" y="414726"/>
          <a:ext cx="5623366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49263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1D08AC-7D50-4EBE-B782-E50EC855A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81" y="1883949"/>
            <a:ext cx="3285947" cy="2482990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ACD9BA6-8D2F-41B5-A340-2D2E2ECA43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/>
              <a:t>3.3. Completeness (2/3) : JE/TB </a:t>
            </a:r>
            <a:r>
              <a:rPr lang="ko-KR" altLang="en-US" b="1" dirty="0"/>
              <a:t>조인 및 필드 생성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F261971-1AFA-4689-99A0-A6EA4E06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341" y="341956"/>
            <a:ext cx="8077249" cy="562706"/>
          </a:xfrm>
        </p:spPr>
        <p:txBody>
          <a:bodyPr/>
          <a:lstStyle/>
          <a:p>
            <a:r>
              <a:rPr lang="en-US" altLang="ko-KR" dirty="0"/>
              <a:t>3. Data Transformation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B2D164-C05C-4E03-96E3-6F5DA09721AE}"/>
              </a:ext>
            </a:extLst>
          </p:cNvPr>
          <p:cNvSpPr txBox="1"/>
          <p:nvPr/>
        </p:nvSpPr>
        <p:spPr>
          <a:xfrm>
            <a:off x="446567" y="1403356"/>
            <a:ext cx="888926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sz="1600" dirty="0"/>
              <a:t>JE</a:t>
            </a:r>
            <a:r>
              <a:rPr lang="ko-KR" altLang="en-US" sz="1600" dirty="0"/>
              <a:t>와 </a:t>
            </a:r>
            <a:r>
              <a:rPr lang="en-US" altLang="ko-KR" sz="1600" dirty="0"/>
              <a:t>TB</a:t>
            </a:r>
            <a:r>
              <a:rPr lang="ko-KR" altLang="en-US" sz="1600" dirty="0"/>
              <a:t>의 모든 계정에 대해서 대사확인</a:t>
            </a:r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4F9133-80C7-46C0-9EA2-ADB4B4F62ABE}"/>
              </a:ext>
            </a:extLst>
          </p:cNvPr>
          <p:cNvSpPr/>
          <p:nvPr/>
        </p:nvSpPr>
        <p:spPr>
          <a:xfrm>
            <a:off x="389341" y="2545717"/>
            <a:ext cx="877177" cy="133633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9C79D07-AC31-45F1-AB71-6B5DE5B4FF1A}"/>
              </a:ext>
            </a:extLst>
          </p:cNvPr>
          <p:cNvSpPr/>
          <p:nvPr/>
        </p:nvSpPr>
        <p:spPr bwMode="auto">
          <a:xfrm>
            <a:off x="272555" y="2408168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52E985-CD6B-4FD3-8B0B-46DDE80C9606}"/>
              </a:ext>
            </a:extLst>
          </p:cNvPr>
          <p:cNvSpPr/>
          <p:nvPr/>
        </p:nvSpPr>
        <p:spPr>
          <a:xfrm>
            <a:off x="1536941" y="2664119"/>
            <a:ext cx="754538" cy="63571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10ACF2-FC6F-4C9D-B2E5-B68E012C593E}"/>
              </a:ext>
            </a:extLst>
          </p:cNvPr>
          <p:cNvSpPr/>
          <p:nvPr/>
        </p:nvSpPr>
        <p:spPr bwMode="auto">
          <a:xfrm>
            <a:off x="1415846" y="2512059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B6739-9CD8-4BD7-AD1D-6FC19D9C8A7C}"/>
              </a:ext>
            </a:extLst>
          </p:cNvPr>
          <p:cNvSpPr/>
          <p:nvPr/>
        </p:nvSpPr>
        <p:spPr>
          <a:xfrm>
            <a:off x="2327610" y="3282185"/>
            <a:ext cx="477535" cy="43572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4F868FA-6107-448E-974E-92F82287DEBF}"/>
              </a:ext>
            </a:extLst>
          </p:cNvPr>
          <p:cNvSpPr/>
          <p:nvPr/>
        </p:nvSpPr>
        <p:spPr bwMode="auto">
          <a:xfrm>
            <a:off x="2178190" y="3566664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3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CF34E7C2-01DE-4E7A-8140-72338150957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669359" y="2028400"/>
            <a:ext cx="6155360" cy="1538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JE,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TB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필드 선택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algn="l" latinLnBrk="0">
              <a:lnSpc>
                <a:spcPct val="150000"/>
              </a:lnSpc>
              <a:buFontTx/>
              <a:buChar char="-"/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JE: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GLAccountNumber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별 합계 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* page17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의 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번</a:t>
            </a:r>
            <a:endParaRPr lang="en-US" altLang="ko-KR" sz="12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algn="l" latinLnBrk="0">
              <a:lnSpc>
                <a:spcPct val="150000"/>
              </a:lnSpc>
              <a:buFontTx/>
              <a:buChar char="-"/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TB: </a:t>
            </a:r>
            <a:r>
              <a:rPr lang="en-US" altLang="ko-KR" sz="12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GLAccountNumber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, Functional Beginning Balance, Functional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Ending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Balance</a:t>
            </a: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 startAt="2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JE + TB Full Join </a:t>
            </a:r>
          </a:p>
          <a:p>
            <a:pPr lvl="1" algn="l" latinLnBrk="0">
              <a:lnSpc>
                <a:spcPct val="150000"/>
              </a:lnSpc>
            </a:pPr>
            <a:r>
              <a:rPr lang="en-US" altLang="ko-KR" sz="12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- JE, TB</a:t>
            </a:r>
            <a:r>
              <a:rPr lang="ko-KR" altLang="en-US" sz="12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에 포함된 모든 계정 불러옴</a:t>
            </a:r>
            <a:endParaRPr lang="en-US" altLang="ko-KR" sz="1200" b="0" dirty="0">
              <a:highlight>
                <a:srgbClr val="FFED99"/>
              </a:highlight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AutoNum type="circleNumDbPlain" startAt="2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Browse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버튼 클릭 결과값 확인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11C43-7D23-4284-A55E-87A43007C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364" y="3865090"/>
            <a:ext cx="5706501" cy="7510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894298-C365-4EE7-B636-0520786D2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030" y="2926023"/>
            <a:ext cx="1188085" cy="721202"/>
          </a:xfrm>
          <a:prstGeom prst="rect">
            <a:avLst/>
          </a:prstGeom>
        </p:spPr>
      </p:pic>
      <p:sp>
        <p:nvSpPr>
          <p:cNvPr id="22" name="Rectangle 7">
            <a:extLst>
              <a:ext uri="{FF2B5EF4-FFF2-40B4-BE49-F238E27FC236}">
                <a16:creationId xmlns:a16="http://schemas.microsoft.com/office/drawing/2014/main" id="{2DC17C37-E8AC-4EDC-A02A-DA3F52F47BE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68334" y="4623003"/>
            <a:ext cx="5008544" cy="79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457200" indent="-1714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Change in JE: GL</a:t>
            </a:r>
            <a:r>
              <a:rPr lang="ko-KR" altLang="en-US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Account</a:t>
            </a:r>
            <a:r>
              <a:rPr lang="ko-KR" altLang="en-US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Number </a:t>
            </a:r>
            <a:r>
              <a:rPr lang="ko-KR" altLang="en-US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별 </a:t>
            </a:r>
            <a:r>
              <a: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JE Sum (page 18. 4</a:t>
            </a:r>
            <a:r>
              <a:rPr lang="ko-KR" altLang="en-US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의 결과</a:t>
            </a:r>
            <a:r>
              <a: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457200" indent="-1714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Functional Beginning Balance/ Ending Balance: </a:t>
            </a:r>
            <a:r>
              <a:rPr lang="ko-KR" altLang="en-US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시간 기초</a:t>
            </a:r>
            <a:r>
              <a: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기말 금액</a:t>
            </a:r>
            <a:endParaRPr lang="en-US" altLang="ko-KR" sz="11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E22CB2-724C-41AD-BB0C-CAC882FC6FA9}"/>
              </a:ext>
            </a:extLst>
          </p:cNvPr>
          <p:cNvSpPr/>
          <p:nvPr/>
        </p:nvSpPr>
        <p:spPr>
          <a:xfrm>
            <a:off x="5234023" y="3792627"/>
            <a:ext cx="4428587" cy="86436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07B5C8-76F4-4880-A3E8-79CACFD72E90}"/>
              </a:ext>
            </a:extLst>
          </p:cNvPr>
          <p:cNvSpPr/>
          <p:nvPr/>
        </p:nvSpPr>
        <p:spPr>
          <a:xfrm>
            <a:off x="2648876" y="2259279"/>
            <a:ext cx="856324" cy="66674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E739689-C8D1-4DF7-8EEF-01550A154585}"/>
              </a:ext>
            </a:extLst>
          </p:cNvPr>
          <p:cNvSpPr/>
          <p:nvPr/>
        </p:nvSpPr>
        <p:spPr bwMode="auto">
          <a:xfrm>
            <a:off x="2499456" y="2543758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C19487-4D27-4587-A396-BDA86A48B70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669359" y="5454644"/>
            <a:ext cx="6509230" cy="864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l" latinLnBrk="0">
              <a:lnSpc>
                <a:spcPct val="150000"/>
              </a:lnSpc>
            </a:pP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④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Cleansing &amp; Formula</a:t>
            </a:r>
          </a:p>
          <a:p>
            <a:pPr lvl="1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클렌징 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: Null 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→ 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0</a:t>
            </a:r>
          </a:p>
          <a:p>
            <a:pPr lvl="1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Formula : </a:t>
            </a:r>
            <a:r>
              <a:rPr lang="en-US" altLang="ko-KR" sz="12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Difference(TB</a:t>
            </a:r>
            <a:r>
              <a:rPr lang="ko-KR" altLang="en-US" sz="12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증감</a:t>
            </a:r>
            <a:r>
              <a:rPr lang="en-US" altLang="ko-KR" sz="12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), N.E.N(</a:t>
            </a:r>
            <a:r>
              <a:rPr lang="ko-KR" altLang="en-US" sz="12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대사일치여부</a:t>
            </a:r>
            <a:r>
              <a:rPr lang="en-US" altLang="ko-KR" sz="12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) </a:t>
            </a:r>
            <a:r>
              <a:rPr lang="ko-KR" altLang="en-US" sz="12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필드 생성</a:t>
            </a:r>
            <a:endParaRPr lang="en-US" altLang="ko-KR" sz="1200" b="0" dirty="0">
              <a:highlight>
                <a:srgbClr val="FFED99"/>
              </a:highlight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CF1C9A72-E9FD-43E9-99BE-266D483618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9537257"/>
              </p:ext>
            </p:extLst>
          </p:nvPr>
        </p:nvGraphicFramePr>
        <p:xfrm>
          <a:off x="4064644" y="414726"/>
          <a:ext cx="5623366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119798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ACD9BA6-8D2F-41B5-A340-2D2E2ECA43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/>
              <a:t>3.3. Completeness (3/3) : JE+TB/SKAT </a:t>
            </a:r>
            <a:r>
              <a:rPr lang="ko-KR" altLang="en-US" b="1" dirty="0"/>
              <a:t>조인 및 대사확인결과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F261971-1AFA-4689-99A0-A6EA4E06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341" y="341956"/>
            <a:ext cx="8077249" cy="562706"/>
          </a:xfrm>
        </p:spPr>
        <p:txBody>
          <a:bodyPr/>
          <a:lstStyle/>
          <a:p>
            <a:r>
              <a:rPr lang="en-US" altLang="ko-KR" dirty="0"/>
              <a:t>3. Data Transformation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B2D164-C05C-4E03-96E3-6F5DA09721AE}"/>
              </a:ext>
            </a:extLst>
          </p:cNvPr>
          <p:cNvSpPr txBox="1"/>
          <p:nvPr/>
        </p:nvSpPr>
        <p:spPr>
          <a:xfrm>
            <a:off x="444868" y="1390586"/>
            <a:ext cx="888926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sz="1600" dirty="0"/>
              <a:t>SKAT</a:t>
            </a:r>
            <a:r>
              <a:rPr lang="ko-KR" altLang="en-US" sz="1600" dirty="0"/>
              <a:t>에서 </a:t>
            </a:r>
            <a:r>
              <a:rPr lang="en-US" altLang="ko-KR" sz="1600" dirty="0" err="1"/>
              <a:t>AccountName</a:t>
            </a:r>
            <a:r>
              <a:rPr lang="ko-KR" altLang="en-US" sz="1600" dirty="0"/>
              <a:t>을 불러옴</a:t>
            </a:r>
            <a:r>
              <a:rPr lang="en-US" altLang="ko-KR" sz="1600" dirty="0"/>
              <a:t> </a:t>
            </a:r>
            <a:r>
              <a:rPr lang="ko-KR" altLang="en-US" sz="1600" dirty="0"/>
              <a:t>→ 대사불일치 계정 확인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B00F2A-3933-4FD2-8565-27CA3544B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62"/>
          <a:stretch/>
        </p:blipFill>
        <p:spPr>
          <a:xfrm>
            <a:off x="452018" y="1794289"/>
            <a:ext cx="5228163" cy="376862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D520E43-C543-458D-8764-12F92BF8C56F}"/>
              </a:ext>
            </a:extLst>
          </p:cNvPr>
          <p:cNvSpPr/>
          <p:nvPr/>
        </p:nvSpPr>
        <p:spPr>
          <a:xfrm>
            <a:off x="346993" y="4517848"/>
            <a:ext cx="2371177" cy="80599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066AD6-1EC3-47A7-8646-4DF903B01E1E}"/>
              </a:ext>
            </a:extLst>
          </p:cNvPr>
          <p:cNvSpPr/>
          <p:nvPr/>
        </p:nvSpPr>
        <p:spPr bwMode="auto">
          <a:xfrm>
            <a:off x="191893" y="4441112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EE0BB9-5526-4803-A057-C65636FD0D32}"/>
              </a:ext>
            </a:extLst>
          </p:cNvPr>
          <p:cNvSpPr/>
          <p:nvPr/>
        </p:nvSpPr>
        <p:spPr>
          <a:xfrm>
            <a:off x="3885684" y="2470608"/>
            <a:ext cx="712566" cy="64692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EF1C3D4-D677-4C46-9F79-9F0B88B7CF89}"/>
              </a:ext>
            </a:extLst>
          </p:cNvPr>
          <p:cNvSpPr/>
          <p:nvPr/>
        </p:nvSpPr>
        <p:spPr bwMode="auto">
          <a:xfrm>
            <a:off x="3730583" y="2393872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E20C02-84C8-4B09-9C56-CB2DF5F8FE9D}"/>
              </a:ext>
            </a:extLst>
          </p:cNvPr>
          <p:cNvSpPr/>
          <p:nvPr/>
        </p:nvSpPr>
        <p:spPr>
          <a:xfrm>
            <a:off x="4753351" y="2470608"/>
            <a:ext cx="926830" cy="64692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2402742-F972-4D63-B712-93CD89D3AE64}"/>
              </a:ext>
            </a:extLst>
          </p:cNvPr>
          <p:cNvSpPr/>
          <p:nvPr/>
        </p:nvSpPr>
        <p:spPr bwMode="auto">
          <a:xfrm>
            <a:off x="4598250" y="2393872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3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CF34E7C2-01DE-4E7A-8140-72338150957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835282" y="2930547"/>
            <a:ext cx="3981400" cy="1538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SKAT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테이블에서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Account Name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불러옴</a:t>
            </a:r>
            <a:r>
              <a:rPr kumimoji="0" lang="en-US" altLang="ko-KR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 *</a:t>
            </a:r>
            <a:r>
              <a:rPr kumimoji="0" lang="ko-KR" altLang="en-US" sz="1000" b="0" dirty="0" err="1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필드명</a:t>
            </a:r>
            <a:r>
              <a:rPr kumimoji="0" lang="en-US" altLang="ko-KR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:</a:t>
            </a:r>
            <a:r>
              <a:rPr kumimoji="0" lang="ko-KR" altLang="en-US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SAKNR(</a:t>
            </a:r>
            <a:r>
              <a:rPr kumimoji="0" lang="en-US" altLang="ko-KR" sz="1000" b="0" dirty="0" err="1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AccountNumber</a:t>
            </a:r>
            <a:r>
              <a:rPr kumimoji="0" lang="en-US" altLang="ko-KR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), TXT50(</a:t>
            </a:r>
            <a:r>
              <a:rPr kumimoji="0" lang="en-US" altLang="ko-KR" sz="1000" b="0" dirty="0" err="1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AccountName</a:t>
            </a:r>
            <a:r>
              <a:rPr kumimoji="0" lang="en-US" altLang="ko-KR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JE + TB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결과 값에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Account Name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조인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1" algn="l" latinLnBrk="0">
              <a:lnSpc>
                <a:spcPct val="150000"/>
              </a:lnSpc>
              <a:buFontTx/>
              <a:buChar char="-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JE, TB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에 포함된 모든 계정</a:t>
            </a:r>
            <a:endParaRPr lang="en-US" altLang="ko-KR" sz="12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Browse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버튼 클릭 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 startAt="3"/>
            </a:pP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대사확인 결과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Output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저장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1" algn="l" latinLnBrk="0">
              <a:lnSpc>
                <a:spcPct val="150000"/>
              </a:lnSpc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\3_CleansedFiles\</a:t>
            </a:r>
            <a:r>
              <a:rPr lang="ko-KR" altLang="en-US" sz="12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클라이언트</a:t>
            </a:r>
            <a:r>
              <a:rPr lang="en-US" altLang="ko-KR" sz="12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1912_P01_P12_</a:t>
            </a:r>
            <a:r>
              <a:rPr lang="ko-KR" altLang="en-US" sz="12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완전성확인</a:t>
            </a:r>
            <a:r>
              <a:rPr lang="en-US" altLang="ko-KR" sz="12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_CY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.xlsx|||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완전성확인</a:t>
            </a:r>
            <a:endParaRPr lang="en-US" altLang="ko-KR" sz="12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55EAB9-E65A-42D7-A71D-D3B41DF08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9" b="8955"/>
          <a:stretch/>
        </p:blipFill>
        <p:spPr>
          <a:xfrm>
            <a:off x="452018" y="5609173"/>
            <a:ext cx="9176559" cy="58477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850971B-145E-4B24-86A7-8A70B26FB251}"/>
              </a:ext>
            </a:extLst>
          </p:cNvPr>
          <p:cNvSpPr/>
          <p:nvPr/>
        </p:nvSpPr>
        <p:spPr>
          <a:xfrm>
            <a:off x="346993" y="5547026"/>
            <a:ext cx="9281584" cy="64692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B7068C-3D95-4573-8A80-7B1CCD637C14}"/>
              </a:ext>
            </a:extLst>
          </p:cNvPr>
          <p:cNvSpPr/>
          <p:nvPr/>
        </p:nvSpPr>
        <p:spPr bwMode="auto">
          <a:xfrm>
            <a:off x="191892" y="5500770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A7D53E-A53F-42C0-978A-E80C4C237F16}"/>
              </a:ext>
            </a:extLst>
          </p:cNvPr>
          <p:cNvSpPr/>
          <p:nvPr/>
        </p:nvSpPr>
        <p:spPr>
          <a:xfrm>
            <a:off x="4655475" y="3495625"/>
            <a:ext cx="1024705" cy="116177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FA99FED-4E5C-471B-ABDF-1FF753974BEF}"/>
              </a:ext>
            </a:extLst>
          </p:cNvPr>
          <p:cNvSpPr/>
          <p:nvPr/>
        </p:nvSpPr>
        <p:spPr bwMode="auto">
          <a:xfrm>
            <a:off x="4500375" y="3449369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89D88B6F-66E9-425A-8E40-AD977F294C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9537257"/>
              </p:ext>
            </p:extLst>
          </p:nvPr>
        </p:nvGraphicFramePr>
        <p:xfrm>
          <a:off x="4064644" y="414726"/>
          <a:ext cx="5623366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73DA92-D4EB-4693-8394-4A19973B7C11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5167828" y="4657399"/>
            <a:ext cx="0" cy="889627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669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A8A9AE-52C9-4C3A-B927-098B49480522}"/>
              </a:ext>
            </a:extLst>
          </p:cNvPr>
          <p:cNvSpPr txBox="1"/>
          <p:nvPr/>
        </p:nvSpPr>
        <p:spPr>
          <a:xfrm>
            <a:off x="429981" y="2851286"/>
            <a:ext cx="8889265" cy="258686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sz="1600" dirty="0"/>
              <a:t>CoA </a:t>
            </a:r>
            <a:r>
              <a:rPr lang="ko-KR" altLang="en-US" sz="1600" dirty="0"/>
              <a:t>작성 </a:t>
            </a:r>
            <a:endParaRPr lang="en-US" altLang="ko-KR" sz="1600" dirty="0"/>
          </a:p>
          <a:p>
            <a:pPr lvl="1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400" dirty="0"/>
              <a:t>1. </a:t>
            </a:r>
            <a:r>
              <a:rPr lang="en-US" altLang="ko-KR" sz="1400" u="sng" dirty="0">
                <a:highlight>
                  <a:srgbClr val="FFED99"/>
                </a:highlight>
              </a:rPr>
              <a:t>Mapping (</a:t>
            </a:r>
            <a:r>
              <a:rPr lang="ko-KR" altLang="en-US" sz="1400" u="sng" dirty="0">
                <a:highlight>
                  <a:srgbClr val="FFED99"/>
                </a:highlight>
              </a:rPr>
              <a:t>계정분류</a:t>
            </a:r>
            <a:r>
              <a:rPr lang="en-US" altLang="ko-KR" sz="1400" u="sng" dirty="0">
                <a:highlight>
                  <a:srgbClr val="FFED99"/>
                </a:highlight>
              </a:rPr>
              <a:t>) – GLA </a:t>
            </a:r>
            <a:r>
              <a:rPr lang="ko-KR" altLang="en-US" sz="1400" u="sng" dirty="0">
                <a:highlight>
                  <a:srgbClr val="FFED99"/>
                </a:highlight>
              </a:rPr>
              <a:t>업로드 파일</a:t>
            </a:r>
            <a:endParaRPr lang="en-US" altLang="ko-KR" sz="1400" u="sng" dirty="0">
              <a:highlight>
                <a:srgbClr val="FFED99"/>
              </a:highlight>
            </a:endParaRPr>
          </a:p>
          <a:p>
            <a:pPr lvl="1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US" altLang="ko-KR" sz="1050" u="sng" dirty="0">
              <a:highlight>
                <a:srgbClr val="FFED99"/>
              </a:highlight>
            </a:endParaRPr>
          </a:p>
          <a:p>
            <a:pPr marL="800100" lvl="1" indent="-342900">
              <a:lnSpc>
                <a:spcPct val="85000"/>
              </a:lnSpc>
              <a:spcAft>
                <a:spcPts val="600"/>
              </a:spcAft>
              <a:buSzPct val="70000"/>
              <a:buFont typeface="+mj-ea"/>
              <a:buAutoNum type="circleNumDbPlain"/>
            </a:pPr>
            <a:r>
              <a:rPr lang="ko-KR" altLang="en-US" sz="1400" dirty="0"/>
              <a:t>전</a:t>
            </a:r>
            <a:r>
              <a:rPr lang="en-US" altLang="ko-KR" sz="1400" dirty="0"/>
              <a:t>/</a:t>
            </a:r>
            <a:r>
              <a:rPr lang="ko-KR" altLang="en-US" sz="1400" dirty="0"/>
              <a:t>당기 </a:t>
            </a:r>
            <a:r>
              <a:rPr lang="en-US" altLang="ko-KR" sz="1400" dirty="0"/>
              <a:t>JE,TB</a:t>
            </a:r>
            <a:r>
              <a:rPr lang="ko-KR" altLang="en-US" sz="1400" dirty="0"/>
              <a:t>에 사용된 모든 계정 코드와 계정명을 포함한 </a:t>
            </a:r>
            <a:r>
              <a:rPr lang="en-US" altLang="ko-KR" sz="1400" dirty="0"/>
              <a:t>CoA Raw File</a:t>
            </a:r>
            <a:r>
              <a:rPr lang="ko-KR" altLang="en-US" sz="1400" dirty="0"/>
              <a:t>을 불러온 후</a:t>
            </a:r>
            <a:r>
              <a:rPr lang="en-US" altLang="ko-KR" sz="1400" dirty="0"/>
              <a:t>,</a:t>
            </a:r>
            <a:r>
              <a:rPr lang="ko-KR" altLang="en-US" sz="1400" dirty="0"/>
              <a:t> 필드 생성</a:t>
            </a:r>
            <a:endParaRPr lang="en-US" altLang="ko-KR" sz="1400" dirty="0"/>
          </a:p>
          <a:p>
            <a:pPr marL="800100" lvl="1" indent="-342900">
              <a:lnSpc>
                <a:spcPct val="85000"/>
              </a:lnSpc>
              <a:spcAft>
                <a:spcPts val="600"/>
              </a:spcAft>
              <a:buSzPct val="70000"/>
              <a:buFont typeface="+mj-ea"/>
              <a:buAutoNum type="circleNumDbPlain"/>
            </a:pPr>
            <a:endParaRPr lang="en-US" altLang="ko-KR" sz="1400" dirty="0"/>
          </a:p>
          <a:p>
            <a:pPr marL="800100" lvl="1" indent="-342900">
              <a:lnSpc>
                <a:spcPct val="85000"/>
              </a:lnSpc>
              <a:spcAft>
                <a:spcPts val="600"/>
              </a:spcAft>
              <a:buSzPct val="70000"/>
              <a:buFont typeface="+mj-ea"/>
              <a:buAutoNum type="circleNumDbPlain"/>
            </a:pPr>
            <a:endParaRPr lang="en-US" altLang="ko-KR" sz="1400" dirty="0"/>
          </a:p>
          <a:p>
            <a:pPr marL="800100" lvl="1" indent="-342900">
              <a:lnSpc>
                <a:spcPct val="85000"/>
              </a:lnSpc>
              <a:spcAft>
                <a:spcPts val="600"/>
              </a:spcAft>
              <a:buSzPct val="70000"/>
              <a:buFont typeface="+mj-ea"/>
              <a:buAutoNum type="circleNumDbPlain"/>
            </a:pPr>
            <a:endParaRPr lang="en-US" altLang="ko-KR" sz="1400" dirty="0"/>
          </a:p>
          <a:p>
            <a:pPr marL="800100" lvl="1" indent="-342900">
              <a:lnSpc>
                <a:spcPct val="85000"/>
              </a:lnSpc>
              <a:spcAft>
                <a:spcPts val="600"/>
              </a:spcAft>
              <a:buSzPct val="70000"/>
              <a:buFont typeface="+mj-ea"/>
              <a:buAutoNum type="circleNumDbPlain"/>
            </a:pPr>
            <a:r>
              <a:rPr lang="ko-KR" altLang="en-US" sz="1400" dirty="0"/>
              <a:t>계정분류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계정별</a:t>
            </a:r>
            <a:r>
              <a:rPr lang="ko-KR" altLang="en-US" sz="1400" dirty="0"/>
              <a:t> </a:t>
            </a:r>
            <a:r>
              <a:rPr lang="en-US" altLang="ko-KR" sz="1400" dirty="0"/>
              <a:t>Account Type, </a:t>
            </a:r>
            <a:r>
              <a:rPr lang="en-US" altLang="ko-KR" sz="1400" dirty="0" err="1"/>
              <a:t>SubType</a:t>
            </a:r>
            <a:r>
              <a:rPr lang="en-US" altLang="ko-KR" sz="1400" dirty="0"/>
              <a:t>, Class, </a:t>
            </a:r>
            <a:r>
              <a:rPr lang="en-US" altLang="ko-KR" sz="1400" dirty="0" err="1"/>
              <a:t>SubClass</a:t>
            </a:r>
            <a:r>
              <a:rPr lang="en-US" altLang="ko-KR" sz="1400" dirty="0"/>
              <a:t> </a:t>
            </a:r>
            <a:r>
              <a:rPr lang="ko-KR" altLang="en-US" sz="1400" dirty="0"/>
              <a:t>매핑</a:t>
            </a:r>
            <a:endParaRPr lang="en-US" altLang="ko-KR" sz="1400" dirty="0"/>
          </a:p>
          <a:p>
            <a:pPr marL="800100" lvl="1" indent="-342900">
              <a:lnSpc>
                <a:spcPct val="85000"/>
              </a:lnSpc>
              <a:spcAft>
                <a:spcPts val="600"/>
              </a:spcAft>
              <a:buSzPct val="70000"/>
              <a:buFont typeface="+mj-ea"/>
              <a:buAutoNum type="circleNumDbPlain"/>
            </a:pPr>
            <a:r>
              <a:rPr lang="ko-KR" altLang="en-US" sz="1400" dirty="0"/>
              <a:t>완전성 대사 확인된 </a:t>
            </a:r>
            <a:r>
              <a:rPr lang="ko-KR" altLang="en-US" sz="1400" dirty="0" err="1"/>
              <a:t>시산표</a:t>
            </a:r>
            <a:r>
              <a:rPr lang="ko-KR" altLang="en-US" sz="1400" dirty="0"/>
              <a:t> 시트를 불러온 후</a:t>
            </a:r>
            <a:r>
              <a:rPr lang="en-US" altLang="ko-KR" sz="1400" dirty="0"/>
              <a:t>, </a:t>
            </a:r>
            <a:r>
              <a:rPr lang="ko-KR" altLang="en-US" sz="1400" dirty="0"/>
              <a:t>각 </a:t>
            </a:r>
            <a:r>
              <a:rPr lang="ko-KR" altLang="en-US" sz="1400" dirty="0" err="1"/>
              <a:t>계정별</a:t>
            </a:r>
            <a:r>
              <a:rPr lang="ko-KR" altLang="en-US" sz="1400" dirty="0"/>
              <a:t> </a:t>
            </a:r>
            <a:r>
              <a:rPr lang="en-US" altLang="ko-KR" sz="1400" dirty="0"/>
              <a:t>TB</a:t>
            </a:r>
            <a:r>
              <a:rPr lang="ko-KR" altLang="en-US" sz="1400" dirty="0"/>
              <a:t>의 </a:t>
            </a:r>
            <a:r>
              <a:rPr lang="en-US" altLang="ko-KR" sz="1400" dirty="0"/>
              <a:t>Ending Balance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Vlookup</a:t>
            </a:r>
            <a:r>
              <a:rPr lang="en-US" altLang="ko-KR" sz="1400" dirty="0"/>
              <a:t> </a:t>
            </a:r>
          </a:p>
          <a:p>
            <a:pPr marL="800100" lvl="1" indent="-342900">
              <a:lnSpc>
                <a:spcPct val="85000"/>
              </a:lnSpc>
              <a:spcAft>
                <a:spcPts val="600"/>
              </a:spcAft>
              <a:buSzPct val="70000"/>
              <a:buFont typeface="+mj-ea"/>
              <a:buAutoNum type="circleNumDbPlain"/>
            </a:pPr>
            <a:r>
              <a:rPr lang="en-US" altLang="ko-KR" sz="1400" dirty="0"/>
              <a:t>Business Code, Functional Currency Code </a:t>
            </a:r>
            <a:r>
              <a:rPr lang="ko-KR" altLang="en-US" sz="1400" dirty="0"/>
              <a:t>작성</a:t>
            </a:r>
            <a:endParaRPr lang="en-US" altLang="ko-KR" sz="1400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ACD9BA6-8D2F-41B5-A340-2D2E2ECA43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/>
              <a:t>3.4. Chart of Account (1/2)</a:t>
            </a:r>
            <a:endParaRPr lang="ko-KR" altLang="en-US" b="1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F261971-1AFA-4689-99A0-A6EA4E06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341" y="341956"/>
            <a:ext cx="8077249" cy="562706"/>
          </a:xfrm>
        </p:spPr>
        <p:txBody>
          <a:bodyPr/>
          <a:lstStyle/>
          <a:p>
            <a:r>
              <a:rPr lang="en-US" altLang="ko-KR" dirty="0"/>
              <a:t>3. Data Transformation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54CC7F-8A56-4902-AC14-E5F4974CBDF1}"/>
              </a:ext>
            </a:extLst>
          </p:cNvPr>
          <p:cNvSpPr txBox="1"/>
          <p:nvPr/>
        </p:nvSpPr>
        <p:spPr>
          <a:xfrm>
            <a:off x="446567" y="1388774"/>
            <a:ext cx="8889265" cy="1560427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ko-KR" altLang="en-US" sz="1600" dirty="0"/>
              <a:t>작성시 필요한 자료 리스트</a:t>
            </a:r>
            <a:endParaRPr lang="en-US" altLang="ko-KR" sz="1600" dirty="0"/>
          </a:p>
          <a:p>
            <a:pPr marL="742950" lvl="1" indent="-285750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sz="1400" dirty="0"/>
              <a:t>CoA Raw File: </a:t>
            </a:r>
            <a:r>
              <a:rPr lang="ko-KR" altLang="ko-KR" sz="1400" dirty="0">
                <a:highlight>
                  <a:srgbClr val="FFED99"/>
                </a:highlight>
              </a:rPr>
              <a:t>전</a:t>
            </a:r>
            <a:r>
              <a:rPr lang="en-US" altLang="ko-KR" sz="1400" dirty="0">
                <a:highlight>
                  <a:srgbClr val="FFED99"/>
                </a:highlight>
              </a:rPr>
              <a:t>/</a:t>
            </a:r>
            <a:r>
              <a:rPr lang="ko-KR" altLang="ko-KR" sz="1400" dirty="0">
                <a:highlight>
                  <a:srgbClr val="FFED99"/>
                </a:highlight>
              </a:rPr>
              <a:t>당기 </a:t>
            </a:r>
            <a:r>
              <a:rPr lang="en-US" altLang="ko-KR" sz="1400" dirty="0">
                <a:highlight>
                  <a:srgbClr val="FFED99"/>
                </a:highlight>
              </a:rPr>
              <a:t>JE</a:t>
            </a:r>
            <a:r>
              <a:rPr lang="ko-KR" altLang="ko-KR" sz="1400" dirty="0">
                <a:highlight>
                  <a:srgbClr val="FFED99"/>
                </a:highlight>
              </a:rPr>
              <a:t>와</a:t>
            </a:r>
            <a:r>
              <a:rPr lang="en-US" altLang="ko-KR" sz="1400" dirty="0">
                <a:highlight>
                  <a:srgbClr val="FFED99"/>
                </a:highlight>
              </a:rPr>
              <a:t> TB</a:t>
            </a:r>
            <a:r>
              <a:rPr lang="ko-KR" altLang="ko-KR" sz="1400" dirty="0">
                <a:highlight>
                  <a:srgbClr val="FFED99"/>
                </a:highlight>
              </a:rPr>
              <a:t>에 사용된 모든 계정 코드</a:t>
            </a:r>
            <a:r>
              <a:rPr lang="en-US" altLang="ko-KR" sz="1400" dirty="0"/>
              <a:t>(Account Number)</a:t>
            </a:r>
            <a:r>
              <a:rPr lang="ko-KR" altLang="ko-KR" sz="1400" dirty="0"/>
              <a:t>와 계정 명</a:t>
            </a:r>
            <a:r>
              <a:rPr lang="en-US" altLang="ko-KR" sz="1400" dirty="0"/>
              <a:t>(Account Name)</a:t>
            </a:r>
            <a:r>
              <a:rPr lang="ko-KR" altLang="ko-KR" sz="1400" dirty="0"/>
              <a:t>을 포함</a:t>
            </a:r>
            <a:r>
              <a:rPr lang="en-US" altLang="ko-KR" sz="1400" dirty="0"/>
              <a:t>. (</a:t>
            </a:r>
            <a:r>
              <a:rPr lang="ko-KR" altLang="en-US" sz="1400" dirty="0"/>
              <a:t>완전성확인 파일에서 </a:t>
            </a:r>
            <a:r>
              <a:rPr lang="en-US" altLang="ko-KR" sz="1400" dirty="0"/>
              <a:t>Account Number, Account Name </a:t>
            </a:r>
            <a:r>
              <a:rPr lang="ko-KR" altLang="en-US" sz="1400" dirty="0"/>
              <a:t>불러옴</a:t>
            </a:r>
            <a:r>
              <a:rPr lang="en-US" altLang="ko-KR" sz="1400" dirty="0"/>
              <a:t>)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ko-KR" altLang="ko-KR" sz="1400" dirty="0"/>
              <a:t>완전성 대사 확인된 </a:t>
            </a:r>
            <a:r>
              <a:rPr lang="ko-KR" altLang="ko-KR" sz="1400" dirty="0" err="1"/>
              <a:t>시산표</a:t>
            </a:r>
            <a:r>
              <a:rPr lang="en-US" altLang="ko-KR" sz="1400" dirty="0"/>
              <a:t>(TB Ending Balance)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ko-KR" altLang="ko-KR" sz="1400" dirty="0"/>
              <a:t>정산표 혹은 </a:t>
            </a:r>
            <a:r>
              <a:rPr lang="en-US" altLang="ko-KR" sz="1400" dirty="0"/>
              <a:t>Dart </a:t>
            </a:r>
            <a:r>
              <a:rPr lang="ko-KR" altLang="ko-KR" sz="1400" dirty="0"/>
              <a:t>공시 재무제표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US" altLang="ko-KR" sz="1600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D938F74-113C-4CFD-A2DC-A5F8DD1A1F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9253421"/>
              </p:ext>
            </p:extLst>
          </p:nvPr>
        </p:nvGraphicFramePr>
        <p:xfrm>
          <a:off x="4064644" y="414726"/>
          <a:ext cx="5623366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AFD89C4-21C1-45FC-9ACD-FA7AC47782F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4823"/>
          <a:stretch/>
        </p:blipFill>
        <p:spPr>
          <a:xfrm>
            <a:off x="857712" y="3990528"/>
            <a:ext cx="8094174" cy="42777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B672938-7744-445A-A142-214B96891660}"/>
              </a:ext>
            </a:extLst>
          </p:cNvPr>
          <p:cNvSpPr/>
          <p:nvPr/>
        </p:nvSpPr>
        <p:spPr>
          <a:xfrm>
            <a:off x="2554108" y="3922060"/>
            <a:ext cx="6397778" cy="331121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E8FF3A-CA0C-4613-AFB9-A7CCF77AF527}"/>
              </a:ext>
            </a:extLst>
          </p:cNvPr>
          <p:cNvSpPr/>
          <p:nvPr/>
        </p:nvSpPr>
        <p:spPr bwMode="auto">
          <a:xfrm>
            <a:off x="2485605" y="3813159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EDDDA1-CE05-460B-A1FB-4912CD9A0C5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3835"/>
          <a:stretch/>
        </p:blipFill>
        <p:spPr>
          <a:xfrm>
            <a:off x="839385" y="5560383"/>
            <a:ext cx="8112501" cy="4403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F88F1C6-0AC8-444C-AC4A-440D48139257}"/>
              </a:ext>
            </a:extLst>
          </p:cNvPr>
          <p:cNvSpPr/>
          <p:nvPr/>
        </p:nvSpPr>
        <p:spPr>
          <a:xfrm>
            <a:off x="2456270" y="5491787"/>
            <a:ext cx="4225013" cy="547713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A13FF14-8925-4071-9D26-146EC70AEE89}"/>
              </a:ext>
            </a:extLst>
          </p:cNvPr>
          <p:cNvSpPr/>
          <p:nvPr/>
        </p:nvSpPr>
        <p:spPr bwMode="auto">
          <a:xfrm>
            <a:off x="2300729" y="5606973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85C135-B5FB-48C8-926C-E3D9FAC7DB68}"/>
              </a:ext>
            </a:extLst>
          </p:cNvPr>
          <p:cNvSpPr/>
          <p:nvPr/>
        </p:nvSpPr>
        <p:spPr>
          <a:xfrm>
            <a:off x="6696274" y="5479613"/>
            <a:ext cx="990277" cy="547713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4B5A10-81CC-4B76-98ED-E962201B2713}"/>
              </a:ext>
            </a:extLst>
          </p:cNvPr>
          <p:cNvSpPr/>
          <p:nvPr/>
        </p:nvSpPr>
        <p:spPr bwMode="auto">
          <a:xfrm>
            <a:off x="7058680" y="5265431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3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53F600-F027-4697-A05A-DE8B33F027C9}"/>
              </a:ext>
            </a:extLst>
          </p:cNvPr>
          <p:cNvSpPr/>
          <p:nvPr/>
        </p:nvSpPr>
        <p:spPr>
          <a:xfrm>
            <a:off x="7654704" y="5479007"/>
            <a:ext cx="1297182" cy="547713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308C75-7485-4ABF-8A6B-68938CE59A78}"/>
              </a:ext>
            </a:extLst>
          </p:cNvPr>
          <p:cNvSpPr/>
          <p:nvPr/>
        </p:nvSpPr>
        <p:spPr bwMode="auto">
          <a:xfrm>
            <a:off x="8171680" y="5242205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419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8D31B-ED9A-4862-88A1-A23242A49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032"/>
          <a:stretch/>
        </p:blipFill>
        <p:spPr>
          <a:xfrm>
            <a:off x="806276" y="3273958"/>
            <a:ext cx="6059255" cy="1214222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ACD9BA6-8D2F-41B5-A340-2D2E2ECA43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/>
              <a:t>3.4. Chart of Account(2/2)</a:t>
            </a:r>
            <a:endParaRPr lang="ko-KR" altLang="en-US" b="1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F261971-1AFA-4689-99A0-A6EA4E06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341" y="341956"/>
            <a:ext cx="8077249" cy="562706"/>
          </a:xfrm>
        </p:spPr>
        <p:txBody>
          <a:bodyPr/>
          <a:lstStyle/>
          <a:p>
            <a:r>
              <a:rPr lang="en-US" altLang="ko-KR" dirty="0"/>
              <a:t>3. Data Transformation</a:t>
            </a:r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249961-B2FF-4A03-BE35-6B95D46E4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76" y="2069993"/>
            <a:ext cx="8889265" cy="729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A8A9AE-52C9-4C3A-B927-098B49480522}"/>
              </a:ext>
            </a:extLst>
          </p:cNvPr>
          <p:cNvSpPr txBox="1"/>
          <p:nvPr/>
        </p:nvSpPr>
        <p:spPr>
          <a:xfrm>
            <a:off x="389341" y="1405661"/>
            <a:ext cx="8889265" cy="167738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sz="1600" dirty="0"/>
              <a:t>CoA </a:t>
            </a:r>
            <a:r>
              <a:rPr lang="ko-KR" altLang="en-US" sz="1600" dirty="0"/>
              <a:t>작성 </a:t>
            </a:r>
            <a:endParaRPr lang="en-US" altLang="ko-KR" sz="1600" dirty="0"/>
          </a:p>
          <a:p>
            <a:pPr lvl="1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600" dirty="0"/>
              <a:t>2. Reconciliation </a:t>
            </a:r>
          </a:p>
          <a:p>
            <a:pPr lvl="1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US" altLang="ko-KR" sz="1600" dirty="0"/>
          </a:p>
          <a:p>
            <a:pPr lvl="1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US" altLang="ko-KR" sz="1600" dirty="0"/>
          </a:p>
          <a:p>
            <a:pPr lvl="1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US" altLang="ko-KR" sz="1600" dirty="0"/>
          </a:p>
          <a:p>
            <a:pPr lvl="1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US" altLang="ko-KR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2938DD-BFE4-4B66-B2C1-93CA52545EC8}"/>
              </a:ext>
            </a:extLst>
          </p:cNvPr>
          <p:cNvSpPr txBox="1"/>
          <p:nvPr/>
        </p:nvSpPr>
        <p:spPr>
          <a:xfrm>
            <a:off x="389340" y="5744605"/>
            <a:ext cx="8889265" cy="79252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sz="1600" dirty="0"/>
              <a:t>CoA </a:t>
            </a:r>
            <a:r>
              <a:rPr lang="ko-KR" altLang="en-US" sz="1600" dirty="0"/>
              <a:t>작성 후 감사에 검토 요청 메일 송부 </a:t>
            </a:r>
            <a:r>
              <a:rPr lang="en-US" altLang="ko-KR" sz="1600" dirty="0"/>
              <a:t> 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rgbClr val="FFD200"/>
              </a:buClr>
              <a:buSzPct val="70000"/>
              <a:buFont typeface="Arial" pitchFamily="34" charset="0"/>
              <a:buChar char="►"/>
            </a:pPr>
            <a:r>
              <a:rPr lang="ko-KR" altLang="en-US" sz="1400" dirty="0">
                <a:solidFill>
                  <a:srgbClr val="333333"/>
                </a:solidFill>
              </a:rPr>
              <a:t>차이금액이 발생하는 경우는 차이금액 소명이 </a:t>
            </a:r>
            <a:r>
              <a:rPr lang="ko-KR" altLang="en-US" sz="1400" dirty="0" err="1">
                <a:solidFill>
                  <a:srgbClr val="333333"/>
                </a:solidFill>
              </a:rPr>
              <a:t>이루어져야함</a:t>
            </a:r>
            <a:r>
              <a:rPr lang="ko-KR" altLang="en-US" sz="1400" dirty="0">
                <a:solidFill>
                  <a:srgbClr val="333333"/>
                </a:solidFill>
              </a:rPr>
              <a:t> </a:t>
            </a:r>
            <a:r>
              <a:rPr lang="en-US" altLang="ko-KR" sz="1400" dirty="0">
                <a:solidFill>
                  <a:srgbClr val="333333"/>
                </a:solidFill>
              </a:rPr>
              <a:t> 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US" altLang="ko-KR" sz="1600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D938F74-113C-4CFD-A2DC-A5F8DD1A1F84}"/>
              </a:ext>
            </a:extLst>
          </p:cNvPr>
          <p:cNvGraphicFramePr/>
          <p:nvPr/>
        </p:nvGraphicFramePr>
        <p:xfrm>
          <a:off x="4064644" y="414726"/>
          <a:ext cx="5623366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Arrow: Down 15">
            <a:extLst>
              <a:ext uri="{FF2B5EF4-FFF2-40B4-BE49-F238E27FC236}">
                <a16:creationId xmlns:a16="http://schemas.microsoft.com/office/drawing/2014/main" id="{37B81E52-FFA5-4D8C-BF98-2474725E8A8F}"/>
              </a:ext>
            </a:extLst>
          </p:cNvPr>
          <p:cNvSpPr/>
          <p:nvPr/>
        </p:nvSpPr>
        <p:spPr>
          <a:xfrm>
            <a:off x="1051629" y="2909501"/>
            <a:ext cx="252976" cy="460444"/>
          </a:xfrm>
          <a:prstGeom prst="downArrow">
            <a:avLst/>
          </a:prstGeom>
          <a:solidFill>
            <a:srgbClr val="0C4EA2"/>
          </a:solidFill>
          <a:ln w="9525">
            <a:solidFill>
              <a:srgbClr val="0C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477234-3279-4609-99AB-50AA483B8A8F}"/>
              </a:ext>
            </a:extLst>
          </p:cNvPr>
          <p:cNvSpPr/>
          <p:nvPr/>
        </p:nvSpPr>
        <p:spPr>
          <a:xfrm>
            <a:off x="616930" y="4679095"/>
            <a:ext cx="8661676" cy="1238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85000"/>
              </a:lnSpc>
              <a:spcAft>
                <a:spcPts val="600"/>
              </a:spcAft>
              <a:buSzPct val="70000"/>
              <a:buFont typeface="+mj-ea"/>
              <a:buAutoNum type="circleNumDbPlain"/>
            </a:pPr>
            <a:r>
              <a:rPr lang="en-US" altLang="ko-KR" sz="1400" dirty="0"/>
              <a:t>Mapping</a:t>
            </a:r>
            <a:r>
              <a:rPr lang="ko-KR" altLang="en-US" sz="1400" dirty="0"/>
              <a:t>완료한 </a:t>
            </a:r>
            <a:r>
              <a:rPr lang="en-US" altLang="ko-KR" sz="1400" dirty="0"/>
              <a:t>CoA </a:t>
            </a:r>
            <a:r>
              <a:rPr lang="ko-KR" altLang="en-US" sz="1400" dirty="0"/>
              <a:t>시트를 </a:t>
            </a:r>
            <a:r>
              <a:rPr lang="en-US" altLang="ko-KR" sz="1400" dirty="0"/>
              <a:t>Account Type, </a:t>
            </a:r>
            <a:r>
              <a:rPr lang="en-US" altLang="ko-KR" sz="1400" dirty="0" err="1"/>
              <a:t>SubType</a:t>
            </a:r>
            <a:r>
              <a:rPr lang="en-US" altLang="ko-KR" sz="1400" dirty="0"/>
              <a:t>, Class</a:t>
            </a:r>
            <a:r>
              <a:rPr lang="ko-KR" altLang="en-US" sz="1400" dirty="0"/>
              <a:t>별 </a:t>
            </a:r>
            <a:r>
              <a:rPr lang="en-US" altLang="ko-KR" sz="1400" dirty="0"/>
              <a:t>TB </a:t>
            </a:r>
            <a:r>
              <a:rPr lang="en-US" altLang="ko-KR" sz="1400" dirty="0" err="1"/>
              <a:t>EndingBalance</a:t>
            </a:r>
            <a:r>
              <a:rPr lang="ko-KR" altLang="en-US" sz="1400" dirty="0"/>
              <a:t>의 </a:t>
            </a:r>
            <a:r>
              <a:rPr lang="en-US" altLang="ko-KR" sz="1400" dirty="0"/>
              <a:t>Sum</a:t>
            </a:r>
            <a:r>
              <a:rPr lang="ko-KR" altLang="en-US" sz="1400" dirty="0"/>
              <a:t>을 보여주는 피벗테이블 생성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시트명</a:t>
            </a:r>
            <a:r>
              <a:rPr lang="en-US" altLang="ko-KR" sz="1400" dirty="0"/>
              <a:t>:Reconciliation)</a:t>
            </a:r>
          </a:p>
          <a:p>
            <a:pPr marL="800100" lvl="1" indent="-342900">
              <a:lnSpc>
                <a:spcPct val="85000"/>
              </a:lnSpc>
              <a:spcAft>
                <a:spcPts val="600"/>
              </a:spcAft>
              <a:buSzPct val="70000"/>
              <a:buFont typeface="+mj-ea"/>
              <a:buAutoNum type="circleNumDbPlain"/>
            </a:pPr>
            <a:r>
              <a:rPr lang="ko-KR" altLang="en-US" sz="1400" dirty="0"/>
              <a:t>감사인 제시 재무제표의 해당 </a:t>
            </a:r>
            <a:r>
              <a:rPr lang="en-US" altLang="ko-KR" sz="1400" dirty="0"/>
              <a:t>Class </a:t>
            </a:r>
            <a:r>
              <a:rPr lang="ko-KR" altLang="en-US" sz="1400" dirty="0"/>
              <a:t>값을 불러온 후</a:t>
            </a:r>
            <a:r>
              <a:rPr lang="en-US" altLang="ko-KR" sz="1400" dirty="0"/>
              <a:t>, TB Ending Balance</a:t>
            </a:r>
            <a:r>
              <a:rPr lang="ko-KR" altLang="en-US" sz="1400" dirty="0"/>
              <a:t>의 </a:t>
            </a:r>
            <a:r>
              <a:rPr lang="en-US" altLang="ko-KR" sz="1400" dirty="0"/>
              <a:t>Sum</a:t>
            </a:r>
            <a:r>
              <a:rPr lang="ko-KR" altLang="en-US" sz="1400" dirty="0"/>
              <a:t>과 차이금액 계산</a:t>
            </a:r>
            <a:endParaRPr lang="en-US" altLang="ko-KR" sz="1400" dirty="0"/>
          </a:p>
          <a:p>
            <a:pPr marL="800100" lvl="1" indent="-342900">
              <a:lnSpc>
                <a:spcPct val="85000"/>
              </a:lnSpc>
              <a:spcAft>
                <a:spcPts val="600"/>
              </a:spcAft>
              <a:buSzPct val="70000"/>
              <a:buFont typeface="+mj-ea"/>
              <a:buAutoNum type="circleNumDbPlain"/>
            </a:pPr>
            <a:r>
              <a:rPr lang="ko-KR" altLang="en-US" sz="1400" dirty="0"/>
              <a:t>참조한 시트 하이퍼링크 생성</a:t>
            </a:r>
            <a:endParaRPr lang="en-US" altLang="ko-KR" sz="1400" dirty="0"/>
          </a:p>
          <a:p>
            <a:pPr marL="800100" lvl="1" indent="-342900">
              <a:lnSpc>
                <a:spcPct val="85000"/>
              </a:lnSpc>
              <a:spcAft>
                <a:spcPts val="600"/>
              </a:spcAft>
              <a:buSzPct val="70000"/>
              <a:buFont typeface="+mj-ea"/>
              <a:buAutoNum type="circleNumDbPlain"/>
            </a:pPr>
            <a:endParaRPr lang="en-US" altLang="ko-KR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B7B84E-0947-496B-8FAD-1E1CFAE80ED4}"/>
              </a:ext>
            </a:extLst>
          </p:cNvPr>
          <p:cNvSpPr/>
          <p:nvPr/>
        </p:nvSpPr>
        <p:spPr>
          <a:xfrm>
            <a:off x="743418" y="3487183"/>
            <a:ext cx="3226602" cy="1103515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CB2261-7EE1-4119-99ED-201BE6B5E9E1}"/>
              </a:ext>
            </a:extLst>
          </p:cNvPr>
          <p:cNvSpPr/>
          <p:nvPr/>
        </p:nvSpPr>
        <p:spPr bwMode="auto">
          <a:xfrm>
            <a:off x="616930" y="3925183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614AEB-39BF-4486-8465-C92B55DE1380}"/>
              </a:ext>
            </a:extLst>
          </p:cNvPr>
          <p:cNvSpPr/>
          <p:nvPr/>
        </p:nvSpPr>
        <p:spPr>
          <a:xfrm>
            <a:off x="4032877" y="3487183"/>
            <a:ext cx="2895512" cy="1103515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59A521-ED71-498D-8B29-7A7D51C1A1B8}"/>
              </a:ext>
            </a:extLst>
          </p:cNvPr>
          <p:cNvSpPr/>
          <p:nvPr/>
        </p:nvSpPr>
        <p:spPr bwMode="auto">
          <a:xfrm>
            <a:off x="4694792" y="3352455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17831-C319-49E2-8935-E2E7B04271E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3773"/>
          <a:stretch/>
        </p:blipFill>
        <p:spPr>
          <a:xfrm>
            <a:off x="1618784" y="2880218"/>
            <a:ext cx="1788561" cy="4753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6F00D54-6C87-4EFC-8AC5-5B7B38BD489F}"/>
              </a:ext>
            </a:extLst>
          </p:cNvPr>
          <p:cNvSpPr/>
          <p:nvPr/>
        </p:nvSpPr>
        <p:spPr>
          <a:xfrm>
            <a:off x="3878580" y="3214634"/>
            <a:ext cx="656192" cy="246446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A1DD0A-455D-472C-8732-EF940EB08AC4}"/>
              </a:ext>
            </a:extLst>
          </p:cNvPr>
          <p:cNvSpPr/>
          <p:nvPr/>
        </p:nvSpPr>
        <p:spPr bwMode="auto">
          <a:xfrm>
            <a:off x="3709415" y="3008692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425DDB6-3DC7-4915-84AA-31D50E3425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37762" y="4622800"/>
            <a:ext cx="2489201" cy="619762"/>
          </a:xfrm>
          <a:prstGeom prst="bentConnector3">
            <a:avLst>
              <a:gd name="adj1" fmla="val 41"/>
            </a:avLst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048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967DB-F81E-4FB5-89D2-5E6EF995D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4" t="18959" r="2134"/>
          <a:stretch/>
        </p:blipFill>
        <p:spPr>
          <a:xfrm>
            <a:off x="931371" y="2164079"/>
            <a:ext cx="8739530" cy="1394793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ACD9BA6-8D2F-41B5-A340-2D2E2ECA43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/>
              <a:t>3.5. Dimension Table(1/2) : Source, </a:t>
            </a:r>
            <a:r>
              <a:rPr lang="en-US" altLang="ko-KR" b="1" dirty="0" err="1"/>
              <a:t>UserID</a:t>
            </a:r>
            <a:r>
              <a:rPr lang="en-US" altLang="ko-KR" b="1" dirty="0"/>
              <a:t>, </a:t>
            </a:r>
            <a:r>
              <a:rPr lang="en-US" altLang="ko-KR" b="1" dirty="0" err="1"/>
              <a:t>BusinessUnit</a:t>
            </a:r>
            <a:r>
              <a:rPr lang="en-US" altLang="ko-KR" b="1" dirty="0"/>
              <a:t> </a:t>
            </a:r>
            <a:r>
              <a:rPr lang="ko-KR" altLang="en-US" b="1" dirty="0"/>
              <a:t>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24B3E-E0AB-4E38-9D23-AB57BFAAF213}"/>
              </a:ext>
            </a:extLst>
          </p:cNvPr>
          <p:cNvSpPr txBox="1"/>
          <p:nvPr/>
        </p:nvSpPr>
        <p:spPr>
          <a:xfrm>
            <a:off x="446567" y="1514313"/>
            <a:ext cx="8889265" cy="27238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dirty="0"/>
              <a:t>JE(PY, CY)</a:t>
            </a:r>
            <a:r>
              <a:rPr lang="ko-KR" altLang="en-US" dirty="0"/>
              <a:t>의 </a:t>
            </a:r>
            <a:r>
              <a:rPr lang="en-US" altLang="ko-KR" dirty="0"/>
              <a:t>Source, </a:t>
            </a:r>
            <a:r>
              <a:rPr lang="en-US" altLang="ko-KR" dirty="0" err="1"/>
              <a:t>UserID</a:t>
            </a:r>
            <a:r>
              <a:rPr lang="en-US" altLang="ko-KR" dirty="0"/>
              <a:t>, </a:t>
            </a:r>
            <a:r>
              <a:rPr lang="en-US" altLang="ko-KR" dirty="0" err="1"/>
              <a:t>BusinessUnit</a:t>
            </a:r>
            <a:r>
              <a:rPr lang="en-US" altLang="ko-KR" dirty="0"/>
              <a:t> </a:t>
            </a:r>
            <a:r>
              <a:rPr lang="ko-KR" altLang="en-US" dirty="0"/>
              <a:t>정보를 </a:t>
            </a:r>
            <a:r>
              <a:rPr lang="en-US" altLang="ko-KR" dirty="0"/>
              <a:t>Master</a:t>
            </a:r>
            <a:r>
              <a:rPr lang="ko-KR" altLang="en-US" dirty="0"/>
              <a:t>에서 불러옴</a:t>
            </a:r>
            <a:endParaRPr lang="en-US" altLang="ko-K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6A8AE3-D158-4035-8505-583C7D403C55}"/>
              </a:ext>
            </a:extLst>
          </p:cNvPr>
          <p:cNvSpPr/>
          <p:nvPr/>
        </p:nvSpPr>
        <p:spPr>
          <a:xfrm>
            <a:off x="279934" y="2144063"/>
            <a:ext cx="1855110" cy="1448763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A668F6-5FE5-4FA6-B80C-64698B39F447}"/>
              </a:ext>
            </a:extLst>
          </p:cNvPr>
          <p:cNvSpPr/>
          <p:nvPr/>
        </p:nvSpPr>
        <p:spPr>
          <a:xfrm>
            <a:off x="6227865" y="2173401"/>
            <a:ext cx="2238725" cy="139065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58C3B1-53A1-4FCC-A2BC-2F6CB418CBAC}"/>
              </a:ext>
            </a:extLst>
          </p:cNvPr>
          <p:cNvSpPr/>
          <p:nvPr/>
        </p:nvSpPr>
        <p:spPr bwMode="auto">
          <a:xfrm>
            <a:off x="211431" y="2035162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55D0C3-0533-4B04-A874-A545BCD5B7BC}"/>
              </a:ext>
            </a:extLst>
          </p:cNvPr>
          <p:cNvSpPr/>
          <p:nvPr/>
        </p:nvSpPr>
        <p:spPr bwMode="auto">
          <a:xfrm>
            <a:off x="6069590" y="2035162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4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F261971-1AFA-4689-99A0-A6EA4E06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341" y="341956"/>
            <a:ext cx="8077249" cy="562706"/>
          </a:xfrm>
        </p:spPr>
        <p:txBody>
          <a:bodyPr/>
          <a:lstStyle/>
          <a:p>
            <a:r>
              <a:rPr lang="en-US" altLang="ko-KR" dirty="0"/>
              <a:t>3. Data Transformation</a:t>
            </a:r>
            <a:endParaRPr lang="ko-KR" altLang="en-US" dirty="0"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27090688-473B-490B-B1C9-693F4AAC0AC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03545" y="3572384"/>
            <a:ext cx="7422520" cy="2689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285750" lvl="0" indent="-285750" algn="l" defTabSz="914400" latinLnBrk="0">
              <a:lnSpc>
                <a:spcPct val="150000"/>
              </a:lnSpc>
              <a:spcAft>
                <a:spcPts val="600"/>
              </a:spcAft>
              <a:buClr>
                <a:srgbClr val="FFD200"/>
              </a:buClr>
              <a:buSzPct val="70000"/>
              <a:buFont typeface="Arial" pitchFamily="34" charset="0"/>
              <a:buChar char="►"/>
            </a:pP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Data: JE(CY,PY), T003T(Source), T001(</a:t>
            </a:r>
            <a:r>
              <a:rPr kumimoji="0" lang="en-US" altLang="ko-KR" sz="1400" b="0" dirty="0" err="1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BusinessUnit</a:t>
            </a: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), USER_ADDR(</a:t>
            </a:r>
            <a:r>
              <a:rPr kumimoji="0" lang="en-US" altLang="ko-KR" sz="1400" b="0" dirty="0" err="1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UserID</a:t>
            </a: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JE(CY,PY)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파일 연결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Source, </a:t>
            </a:r>
            <a:r>
              <a:rPr lang="en-US" altLang="ko-KR" sz="14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UserID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14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BusinessUnit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중복제거한 리스트를 불러옴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Directory/Dynamic Input </a:t>
            </a:r>
            <a:r>
              <a: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(page 7-8</a:t>
            </a:r>
            <a:r>
              <a:rPr lang="ko-KR" altLang="en-US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과 동일</a:t>
            </a:r>
            <a:r>
              <a: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lvl="1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클라이언트폴더경로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\1_Rawdata</a:t>
            </a:r>
          </a:p>
          <a:p>
            <a:pPr marL="342900" indent="-342900" algn="l" latinLnBrk="0">
              <a:lnSpc>
                <a:spcPct val="150000"/>
              </a:lnSpc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MASTER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에서 정보를 찾아옴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AB5729-EBEC-4791-AE55-564C033351A2}"/>
              </a:ext>
            </a:extLst>
          </p:cNvPr>
          <p:cNvSpPr/>
          <p:nvPr/>
        </p:nvSpPr>
        <p:spPr>
          <a:xfrm>
            <a:off x="4624854" y="2844703"/>
            <a:ext cx="1135866" cy="606334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AE63448-96D2-400D-B680-22E9BCE0EB24}"/>
              </a:ext>
            </a:extLst>
          </p:cNvPr>
          <p:cNvSpPr/>
          <p:nvPr/>
        </p:nvSpPr>
        <p:spPr bwMode="auto">
          <a:xfrm>
            <a:off x="4546357" y="2735802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C9E800F-6B76-4F13-A390-21B865882F4E}"/>
              </a:ext>
            </a:extLst>
          </p:cNvPr>
          <p:cNvSpPr/>
          <p:nvPr/>
        </p:nvSpPr>
        <p:spPr>
          <a:xfrm rot="16200000">
            <a:off x="638250" y="1978735"/>
            <a:ext cx="492118" cy="1022013"/>
          </a:xfrm>
          <a:prstGeom prst="downArrow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0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JE (CY) </a:t>
            </a:r>
            <a:r>
              <a:rPr lang="ko-KR" altLang="en-US" sz="1100" dirty="0">
                <a:solidFill>
                  <a:schemeClr val="tx1"/>
                </a:solidFill>
              </a:rPr>
              <a:t>파일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B34C3CD-7128-435C-B11C-FF4E3BFC1BCD}"/>
              </a:ext>
            </a:extLst>
          </p:cNvPr>
          <p:cNvSpPr/>
          <p:nvPr/>
        </p:nvSpPr>
        <p:spPr>
          <a:xfrm rot="16200000">
            <a:off x="652331" y="2622781"/>
            <a:ext cx="492118" cy="1050177"/>
          </a:xfrm>
          <a:prstGeom prst="downArrow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0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JE (</a:t>
            </a:r>
            <a:r>
              <a:rPr lang="en-US" altLang="ko-KR" sz="1100">
                <a:solidFill>
                  <a:schemeClr val="tx1"/>
                </a:solidFill>
              </a:rPr>
              <a:t>PY) </a:t>
            </a:r>
            <a:r>
              <a:rPr lang="ko-KR" altLang="en-US" sz="1100" dirty="0">
                <a:solidFill>
                  <a:schemeClr val="tx1"/>
                </a:solidFill>
              </a:rPr>
              <a:t>파일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81ACE6-DBD0-4BBD-AC55-3475E6724F6E}"/>
              </a:ext>
            </a:extLst>
          </p:cNvPr>
          <p:cNvSpPr/>
          <p:nvPr/>
        </p:nvSpPr>
        <p:spPr>
          <a:xfrm>
            <a:off x="2228411" y="2130175"/>
            <a:ext cx="1745006" cy="7382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9482CB0-3C2F-42E2-9139-4BFD351C13E1}"/>
              </a:ext>
            </a:extLst>
          </p:cNvPr>
          <p:cNvSpPr/>
          <p:nvPr/>
        </p:nvSpPr>
        <p:spPr bwMode="auto">
          <a:xfrm>
            <a:off x="2203547" y="2037437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4CF4B04-0D9D-473D-ADBC-B76D02F323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9965816"/>
              </p:ext>
            </p:extLst>
          </p:nvPr>
        </p:nvGraphicFramePr>
        <p:xfrm>
          <a:off x="4064644" y="414726"/>
          <a:ext cx="5623366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32248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GLA Implementation</a:t>
            </a:r>
            <a:endParaRPr lang="ko-KR" alt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F843ED7-3A40-4A50-8887-EE1CD03B81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091653"/>
              </p:ext>
            </p:extLst>
          </p:nvPr>
        </p:nvGraphicFramePr>
        <p:xfrm>
          <a:off x="2203148" y="2540366"/>
          <a:ext cx="7159928" cy="32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CEB7DEB-4FE1-42DC-AD01-85A72F2139D4}"/>
              </a:ext>
            </a:extLst>
          </p:cNvPr>
          <p:cNvSpPr txBox="1">
            <a:spLocks/>
          </p:cNvSpPr>
          <p:nvPr/>
        </p:nvSpPr>
        <p:spPr>
          <a:xfrm>
            <a:off x="446567" y="990284"/>
            <a:ext cx="8916508" cy="2693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B8B8B"/>
              </a:buClr>
              <a:buSzPct val="100000"/>
              <a:buFont typeface="Arial" panose="020B0604020202020204" pitchFamily="34" charset="0"/>
              <a:buChar char="▌"/>
              <a:defRPr lang="en-US" altLang="ko-KR" sz="1600" b="0" kern="1200" cap="none" spc="-40" baseline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ko-KR" alt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 GLA(GL Analyzer) Implementation</a:t>
            </a:r>
          </a:p>
          <a:p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646137-3594-4F83-A470-F736031515DC}"/>
              </a:ext>
            </a:extLst>
          </p:cNvPr>
          <p:cNvSpPr txBox="1"/>
          <p:nvPr/>
        </p:nvSpPr>
        <p:spPr>
          <a:xfrm>
            <a:off x="446567" y="1388774"/>
            <a:ext cx="888926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sz="1600" u="sng" dirty="0"/>
              <a:t>CoA </a:t>
            </a:r>
            <a:r>
              <a:rPr lang="ko-KR" altLang="en-US" sz="1600" u="sng" dirty="0" err="1"/>
              <a:t>감사팀</a:t>
            </a:r>
            <a:r>
              <a:rPr lang="ko-KR" altLang="en-US" sz="1600" u="sng" dirty="0"/>
              <a:t> 검토 후 </a:t>
            </a:r>
            <a:r>
              <a:rPr lang="en-US" altLang="ko-KR" sz="1600" dirty="0"/>
              <a:t>GLA </a:t>
            </a:r>
            <a:r>
              <a:rPr lang="ko-KR" altLang="en-US" sz="1600" dirty="0"/>
              <a:t>진행</a:t>
            </a:r>
            <a:endParaRPr lang="en-US" altLang="ko-KR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9D3507-8B9B-457C-9F71-6B0D31C9A7BA}"/>
              </a:ext>
            </a:extLst>
          </p:cNvPr>
          <p:cNvSpPr/>
          <p:nvPr/>
        </p:nvSpPr>
        <p:spPr>
          <a:xfrm>
            <a:off x="2203148" y="3052378"/>
            <a:ext cx="1875299" cy="16053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ko-KR" sz="12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GLA</a:t>
            </a:r>
            <a:r>
              <a:rPr lang="ko-KR" altLang="en-US" sz="12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 프로젝트 생성</a:t>
            </a:r>
            <a:endParaRPr lang="en-US" altLang="ko-KR" sz="1200" kern="0" dirty="0">
              <a:solidFill>
                <a:srgbClr val="646464"/>
              </a:solidFill>
              <a:latin typeface="+mn-ea"/>
              <a:cs typeface="Arial" panose="020B0604020202020204" pitchFamily="34" charset="0"/>
            </a:endParaRPr>
          </a:p>
          <a:p>
            <a:pPr lvl="1" fontAlgn="base">
              <a:spcAft>
                <a:spcPts val="600"/>
              </a:spcAft>
              <a:buClr>
                <a:srgbClr val="FFD200"/>
              </a:buClr>
              <a:buSzPct val="100000"/>
            </a:pPr>
            <a:endParaRPr lang="en-US" altLang="ko-KR" sz="1200" kern="0" dirty="0">
              <a:solidFill>
                <a:srgbClr val="646464"/>
              </a:solidFill>
              <a:highlight>
                <a:srgbClr val="FFED99"/>
              </a:highlight>
              <a:latin typeface="+mn-ea"/>
              <a:cs typeface="Arial" panose="020B0604020202020204" pitchFamily="34" charset="0"/>
            </a:endParaRPr>
          </a:p>
          <a:p>
            <a:pPr algn="ctr"/>
            <a:endParaRPr lang="ko-KR" altLang="en-US" sz="1200" b="1" dirty="0">
              <a:solidFill>
                <a:schemeClr val="tx1"/>
              </a:solidFill>
              <a:highlight>
                <a:srgbClr val="FFED99"/>
              </a:highlight>
              <a:latin typeface="+mn-ea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EF0028-14AC-4BDE-9034-473AE4784810}"/>
              </a:ext>
            </a:extLst>
          </p:cNvPr>
          <p:cNvSpPr/>
          <p:nvPr/>
        </p:nvSpPr>
        <p:spPr>
          <a:xfrm>
            <a:off x="4427965" y="3052378"/>
            <a:ext cx="2129551" cy="16053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ko-KR" sz="12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Cleansed Files </a:t>
            </a:r>
            <a:r>
              <a:rPr lang="ko-KR" altLang="en-US" sz="12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업로드</a:t>
            </a:r>
            <a:endParaRPr lang="en-US" altLang="ko-KR" sz="1200" kern="0" dirty="0">
              <a:solidFill>
                <a:srgbClr val="646464"/>
              </a:solidFill>
              <a:latin typeface="+mn-ea"/>
              <a:cs typeface="Arial" panose="020B0604020202020204" pitchFamily="34" charset="0"/>
            </a:endParaRPr>
          </a:p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ko-KR" sz="12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Input : 5</a:t>
            </a:r>
          </a:p>
          <a:p>
            <a:pPr marL="628650" lvl="2" indent="-171450" fontAlgn="base">
              <a:spcAft>
                <a:spcPts val="600"/>
              </a:spcAft>
              <a:buClr>
                <a:srgbClr val="FFD200"/>
              </a:buClr>
              <a:buSzPct val="100000"/>
              <a:buFontTx/>
              <a:buChar char="-"/>
            </a:pPr>
            <a:r>
              <a:rPr lang="en-US" altLang="ko-KR" sz="12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JE(PY,CY)</a:t>
            </a:r>
          </a:p>
          <a:p>
            <a:pPr marL="628650" lvl="2" indent="-171450" fontAlgn="base">
              <a:spcAft>
                <a:spcPts val="600"/>
              </a:spcAft>
              <a:buClr>
                <a:srgbClr val="FFD200"/>
              </a:buClr>
              <a:buSzPct val="100000"/>
              <a:buFontTx/>
              <a:buChar char="-"/>
            </a:pPr>
            <a:r>
              <a:rPr lang="en-US" altLang="ko-KR" sz="12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TB (PY,CY)</a:t>
            </a:r>
          </a:p>
          <a:p>
            <a:pPr marL="628650" lvl="2" indent="-171450" fontAlgn="base">
              <a:spcAft>
                <a:spcPts val="600"/>
              </a:spcAft>
              <a:buClr>
                <a:srgbClr val="FFD200"/>
              </a:buClr>
              <a:buSzPct val="100000"/>
              <a:buFontTx/>
              <a:buChar char="-"/>
            </a:pPr>
            <a:r>
              <a:rPr lang="en-US" altLang="ko-KR" sz="12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CoA</a:t>
            </a:r>
          </a:p>
          <a:p>
            <a:pPr algn="ctr"/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F7AC7D-EDF8-467B-B74D-A93449714D26}"/>
              </a:ext>
            </a:extLst>
          </p:cNvPr>
          <p:cNvSpPr/>
          <p:nvPr/>
        </p:nvSpPr>
        <p:spPr>
          <a:xfrm>
            <a:off x="6907034" y="3052378"/>
            <a:ext cx="1986425" cy="16053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ko-KR" sz="12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Parameters </a:t>
            </a:r>
            <a:r>
              <a:rPr lang="ko-KR" altLang="en-US" sz="12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지정</a:t>
            </a:r>
            <a:endParaRPr lang="en-US" altLang="ko-KR" sz="1200" kern="0" dirty="0">
              <a:solidFill>
                <a:srgbClr val="646464"/>
              </a:solidFill>
              <a:latin typeface="+mn-ea"/>
              <a:cs typeface="Arial" panose="020B0604020202020204" pitchFamily="34" charset="0"/>
            </a:endParaRPr>
          </a:p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ko-KR" sz="12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Input : 3 (</a:t>
            </a:r>
            <a:r>
              <a:rPr lang="en-US" altLang="ko-KR" sz="1200" kern="0" dirty="0" err="1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DimensionFiles</a:t>
            </a:r>
            <a:r>
              <a:rPr lang="en-US" altLang="ko-KR" sz="12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628650" lvl="2" indent="-171450" fontAlgn="base">
              <a:spcAft>
                <a:spcPts val="600"/>
              </a:spcAft>
              <a:buClr>
                <a:srgbClr val="FFD200"/>
              </a:buClr>
              <a:buSzPct val="100000"/>
              <a:buFontTx/>
              <a:buChar char="-"/>
            </a:pPr>
            <a:r>
              <a:rPr lang="en-US" altLang="ko-KR" sz="1200" kern="0" dirty="0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Source</a:t>
            </a:r>
          </a:p>
          <a:p>
            <a:pPr marL="628650" lvl="2" indent="-171450" fontAlgn="base">
              <a:spcAft>
                <a:spcPts val="600"/>
              </a:spcAft>
              <a:buClr>
                <a:srgbClr val="FFD200"/>
              </a:buClr>
              <a:buSzPct val="100000"/>
              <a:buFontTx/>
              <a:buChar char="-"/>
            </a:pPr>
            <a:r>
              <a:rPr lang="en-US" altLang="ko-KR" sz="1200" kern="0" dirty="0" err="1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UserID</a:t>
            </a:r>
            <a:endParaRPr lang="en-US" altLang="ko-KR" sz="1200" kern="0" dirty="0">
              <a:solidFill>
                <a:srgbClr val="646464"/>
              </a:solidFill>
              <a:latin typeface="+mn-ea"/>
              <a:cs typeface="Arial" panose="020B0604020202020204" pitchFamily="34" charset="0"/>
            </a:endParaRPr>
          </a:p>
          <a:p>
            <a:pPr marL="628650" lvl="2" indent="-171450" fontAlgn="base">
              <a:spcAft>
                <a:spcPts val="600"/>
              </a:spcAft>
              <a:buClr>
                <a:srgbClr val="FFD200"/>
              </a:buClr>
              <a:buSzPct val="100000"/>
              <a:buFontTx/>
              <a:buChar char="-"/>
            </a:pPr>
            <a:r>
              <a:rPr lang="en-US" altLang="ko-KR" sz="1200" kern="0" dirty="0" err="1">
                <a:solidFill>
                  <a:srgbClr val="646464"/>
                </a:solidFill>
                <a:latin typeface="+mn-ea"/>
                <a:cs typeface="Arial" panose="020B0604020202020204" pitchFamily="34" charset="0"/>
              </a:rPr>
              <a:t>BusinessUnit</a:t>
            </a:r>
            <a:endParaRPr lang="en-US" altLang="ko-KR" sz="1200" kern="0" dirty="0">
              <a:solidFill>
                <a:srgbClr val="646464"/>
              </a:solidFill>
              <a:latin typeface="+mn-ea"/>
              <a:cs typeface="Arial" panose="020B0604020202020204" pitchFamily="34" charset="0"/>
            </a:endParaRPr>
          </a:p>
          <a:p>
            <a:pPr marL="457200" lvl="2" fontAlgn="base">
              <a:spcAft>
                <a:spcPts val="600"/>
              </a:spcAft>
              <a:buClr>
                <a:srgbClr val="FFD200"/>
              </a:buClr>
              <a:buSzPct val="100000"/>
            </a:pPr>
            <a:endParaRPr lang="en-US" altLang="ko-KR" sz="1200" kern="0" dirty="0">
              <a:solidFill>
                <a:srgbClr val="646464"/>
              </a:solidFill>
              <a:latin typeface="+mn-ea"/>
              <a:cs typeface="Arial" panose="020B0604020202020204" pitchFamily="34" charset="0"/>
            </a:endParaRPr>
          </a:p>
          <a:p>
            <a:pPr algn="ctr"/>
            <a:endParaRPr lang="ko-KR" altLang="en-US" sz="1200" b="1" dirty="0">
              <a:solidFill>
                <a:schemeClr val="tx1"/>
              </a:solidFill>
              <a:highlight>
                <a:srgbClr val="FFED99"/>
              </a:highlight>
              <a:latin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D2FAFF-0170-457A-835B-B64E0FC58837}"/>
              </a:ext>
            </a:extLst>
          </p:cNvPr>
          <p:cNvSpPr/>
          <p:nvPr/>
        </p:nvSpPr>
        <p:spPr>
          <a:xfrm>
            <a:off x="656921" y="2502951"/>
            <a:ext cx="1546227" cy="40271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45720" rIns="45720" rtlCol="0" anchor="ctr" anchorCtr="0"/>
          <a:lstStyle/>
          <a:p>
            <a:pPr algn="ctr"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200" dirty="0">
                <a:solidFill>
                  <a:schemeClr val="bg1"/>
                </a:solidFill>
                <a:cs typeface="Arial" panose="020B0604020202020204" pitchFamily="34" charset="0"/>
              </a:rPr>
              <a:t>GLA Implementation </a:t>
            </a:r>
            <a:endParaRPr lang="ko-KR" altLang="en-US" sz="1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F128781D-A9A6-4A6B-9940-3EDEEDCCD0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905277"/>
              </p:ext>
            </p:extLst>
          </p:nvPr>
        </p:nvGraphicFramePr>
        <p:xfrm>
          <a:off x="5381342" y="379557"/>
          <a:ext cx="4306668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47432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GLA Implementation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C7A78-E974-4CD6-A481-9B2E34BE6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41" y="1790297"/>
            <a:ext cx="2295525" cy="1343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FEC17-4951-4900-B767-4AB46575D99B}"/>
              </a:ext>
            </a:extLst>
          </p:cNvPr>
          <p:cNvSpPr txBox="1"/>
          <p:nvPr/>
        </p:nvSpPr>
        <p:spPr>
          <a:xfrm>
            <a:off x="446567" y="1388774"/>
            <a:ext cx="888926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ko-KR" altLang="en-US" sz="1600" dirty="0"/>
              <a:t>프로젝트 생성할 서버를 선택</a:t>
            </a:r>
            <a:r>
              <a:rPr lang="en-US" altLang="ko-KR" sz="1600" dirty="0"/>
              <a:t>, </a:t>
            </a:r>
            <a:r>
              <a:rPr lang="ko-KR" altLang="en-US" sz="1600" dirty="0"/>
              <a:t>클라이언트별로 할당된 서버 확인 필요</a:t>
            </a:r>
            <a:endParaRPr lang="en-US" altLang="ko-KR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2A70-F081-4903-9C93-80A24B74F6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38"/>
          <a:stretch/>
        </p:blipFill>
        <p:spPr>
          <a:xfrm>
            <a:off x="446567" y="3262463"/>
            <a:ext cx="4639398" cy="24482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B7A03F-147A-486D-A694-A7793262D001}"/>
              </a:ext>
            </a:extLst>
          </p:cNvPr>
          <p:cNvSpPr/>
          <p:nvPr/>
        </p:nvSpPr>
        <p:spPr>
          <a:xfrm>
            <a:off x="446567" y="2117461"/>
            <a:ext cx="589753" cy="82204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C45764-E419-46DB-8997-5D73A1F16F29}"/>
              </a:ext>
            </a:extLst>
          </p:cNvPr>
          <p:cNvSpPr/>
          <p:nvPr/>
        </p:nvSpPr>
        <p:spPr bwMode="auto">
          <a:xfrm>
            <a:off x="295694" y="2003055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DEE1B6-84EF-41B8-B043-76F346D4C6D7}"/>
              </a:ext>
            </a:extLst>
          </p:cNvPr>
          <p:cNvSpPr/>
          <p:nvPr/>
        </p:nvSpPr>
        <p:spPr>
          <a:xfrm>
            <a:off x="1170383" y="4312956"/>
            <a:ext cx="3086657" cy="337497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5322AE-C4AF-4CF7-A518-4A488ADC96CA}"/>
              </a:ext>
            </a:extLst>
          </p:cNvPr>
          <p:cNvSpPr/>
          <p:nvPr/>
        </p:nvSpPr>
        <p:spPr bwMode="auto">
          <a:xfrm>
            <a:off x="1036320" y="4183816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19C99-CBE2-4448-ADC4-FF8E775313ED}"/>
              </a:ext>
            </a:extLst>
          </p:cNvPr>
          <p:cNvSpPr/>
          <p:nvPr/>
        </p:nvSpPr>
        <p:spPr>
          <a:xfrm>
            <a:off x="3897385" y="5450663"/>
            <a:ext cx="928615" cy="33749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74F657F-2D91-403A-831B-15DEEEE5643E}"/>
              </a:ext>
            </a:extLst>
          </p:cNvPr>
          <p:cNvSpPr/>
          <p:nvPr/>
        </p:nvSpPr>
        <p:spPr bwMode="auto">
          <a:xfrm>
            <a:off x="3770897" y="5312426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3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8C8DA33E-1F4B-4653-88B5-9B14B67A25F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3280" y="4650454"/>
            <a:ext cx="1946451" cy="338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285750" algn="l" latinLnBrk="0">
              <a:lnSpc>
                <a:spcPct val="150000"/>
              </a:lnSpc>
            </a:pPr>
            <a:endParaRPr lang="en-US" altLang="ko-KR" sz="11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28D257CC-6592-43A0-B594-F148F74A54B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220027" y="3530278"/>
            <a:ext cx="4306667" cy="1458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GL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Analyzer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탭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→  New Project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클릭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Remote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체크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→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클라이언트별 할당된 서버 입력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F92455A2-F191-4B23-800C-1F7E4DCE43DA}"/>
              </a:ext>
            </a:extLst>
          </p:cNvPr>
          <p:cNvSpPr txBox="1">
            <a:spLocks/>
          </p:cNvSpPr>
          <p:nvPr/>
        </p:nvSpPr>
        <p:spPr>
          <a:xfrm>
            <a:off x="446567" y="990284"/>
            <a:ext cx="8916508" cy="2693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B8B8B"/>
              </a:buClr>
              <a:buSzPct val="100000"/>
              <a:buFont typeface="Arial" panose="020B0604020202020204" pitchFamily="34" charset="0"/>
              <a:buChar char="▌"/>
              <a:defRPr lang="en-US" altLang="ko-KR" sz="1600" b="0" kern="1200" cap="none" spc="-40" baseline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ko-KR" alt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4.1. </a:t>
            </a:r>
            <a:r>
              <a:rPr lang="en-US" altLang="ko-KR" b="1" dirty="0"/>
              <a:t>New Project Creation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(1/3) : Remote Server </a:t>
            </a:r>
            <a:r>
              <a:rPr lang="ko-KR" altLang="en-US" b="1" kern="0" dirty="0">
                <a:solidFill>
                  <a:schemeClr val="tx1">
                    <a:lumMod val="50000"/>
                  </a:schemeClr>
                </a:solidFill>
              </a:rPr>
              <a:t>설정</a:t>
            </a:r>
            <a:endParaRPr lang="ko-KR" alt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3CC1FCF3-A9B7-4C95-A76B-D2D43A932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213417"/>
              </p:ext>
            </p:extLst>
          </p:nvPr>
        </p:nvGraphicFramePr>
        <p:xfrm>
          <a:off x="5381342" y="379557"/>
          <a:ext cx="4306668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70926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25F2C-559E-4BD2-B53C-5B8819247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11" y="3843865"/>
            <a:ext cx="1914493" cy="4284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0B810A-8E84-48EF-B4DB-C7100E4EF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23" y="4605137"/>
            <a:ext cx="2199168" cy="100968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C646B-FCF0-4B6E-8F68-D0933AEE4C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605214"/>
          </a:xfrm>
        </p:spPr>
        <p:txBody>
          <a:bodyPr/>
          <a:lstStyle/>
          <a:p>
            <a:pPr lvl="1" fontAlgn="base">
              <a:spcAft>
                <a:spcPts val="600"/>
              </a:spcAft>
              <a:buClr>
                <a:srgbClr val="FFD200"/>
              </a:buClr>
              <a:buSzPct val="100000"/>
            </a:pPr>
            <a:r>
              <a:rPr lang="en-US" altLang="ko-KR" kern="0" dirty="0">
                <a:solidFill>
                  <a:srgbClr val="646464"/>
                </a:solidFill>
                <a:cs typeface="Arial" panose="020B0604020202020204" pitchFamily="34" charset="0"/>
              </a:rPr>
              <a:t>GLA</a:t>
            </a:r>
            <a:r>
              <a:rPr lang="ko-KR" altLang="en-US" kern="0" dirty="0">
                <a:solidFill>
                  <a:srgbClr val="646464"/>
                </a:solidFill>
                <a:cs typeface="Arial" panose="020B0604020202020204" pitchFamily="34" charset="0"/>
              </a:rPr>
              <a:t> 프로세스 및 실습 개요</a:t>
            </a:r>
            <a:endParaRPr lang="en-US" altLang="ko-KR" kern="0" dirty="0">
              <a:solidFill>
                <a:srgbClr val="646464"/>
              </a:solidFill>
              <a:cs typeface="Arial" panose="020B0604020202020204" pitchFamily="34" charset="0"/>
            </a:endParaRPr>
          </a:p>
          <a:p>
            <a:pPr lvl="1" fontAlgn="base">
              <a:spcAft>
                <a:spcPts val="600"/>
              </a:spcAft>
              <a:buClr>
                <a:srgbClr val="FFD200"/>
              </a:buClr>
              <a:buSzPct val="100000"/>
            </a:pPr>
            <a:endParaRPr lang="en-US" altLang="ko-KR" kern="0" dirty="0">
              <a:solidFill>
                <a:srgbClr val="646464"/>
              </a:solidFill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cs typeface="Arial" panose="020B0604020202020204" pitchFamily="34" charset="0"/>
              </a:rPr>
              <a:t>1. Overview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D2FAFF-0170-457A-835B-B64E0FC58837}"/>
              </a:ext>
            </a:extLst>
          </p:cNvPr>
          <p:cNvSpPr/>
          <p:nvPr/>
        </p:nvSpPr>
        <p:spPr>
          <a:xfrm>
            <a:off x="819481" y="1405057"/>
            <a:ext cx="1546227" cy="40271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45720" rIns="45720" rtlCol="0" anchor="ctr" anchorCtr="0"/>
          <a:lstStyle/>
          <a:p>
            <a:pPr algn="ctr"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200" dirty="0">
                <a:solidFill>
                  <a:schemeClr val="bg1"/>
                </a:solidFill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cs typeface="Arial" panose="020B0604020202020204" pitchFamily="34" charset="0"/>
              </a:rPr>
              <a:t>Cleansing</a:t>
            </a:r>
            <a:endParaRPr lang="ko-KR" altLang="en-US" sz="1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FEFB62-C782-4B3C-A576-6A0B6A2D16A6}"/>
              </a:ext>
            </a:extLst>
          </p:cNvPr>
          <p:cNvSpPr/>
          <p:nvPr/>
        </p:nvSpPr>
        <p:spPr>
          <a:xfrm>
            <a:off x="819483" y="1982858"/>
            <a:ext cx="1546227" cy="40271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45720" rIns="45720" rtlCol="0" anchor="ctr" anchorCtr="0"/>
          <a:lstStyle/>
          <a:p>
            <a:pPr algn="ctr"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200" dirty="0">
                <a:solidFill>
                  <a:schemeClr val="bg1"/>
                </a:solidFill>
                <a:cs typeface="Arial" panose="020B0604020202020204" pitchFamily="34" charset="0"/>
              </a:rPr>
              <a:t>Data Transformation</a:t>
            </a:r>
            <a:endParaRPr lang="ko-KR" altLang="en-US" sz="1200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792A35-4B27-4F2A-8D74-4F280AD51320}"/>
              </a:ext>
            </a:extLst>
          </p:cNvPr>
          <p:cNvSpPr/>
          <p:nvPr/>
        </p:nvSpPr>
        <p:spPr>
          <a:xfrm>
            <a:off x="819480" y="2560659"/>
            <a:ext cx="1546227" cy="40271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45720" rIns="45720" rtlCol="0" anchor="ctr" anchorCtr="0"/>
          <a:lstStyle/>
          <a:p>
            <a:pPr algn="ctr"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200" dirty="0">
                <a:solidFill>
                  <a:schemeClr val="bg1"/>
                </a:solidFill>
                <a:cs typeface="Arial" panose="020B0604020202020204" pitchFamily="34" charset="0"/>
              </a:rPr>
              <a:t>GLA Implementation</a:t>
            </a:r>
            <a:endParaRPr lang="ko-KR" altLang="en-US" sz="1200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F179B665-DC30-430F-BF5F-9DF5AC9F81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3811210"/>
              </p:ext>
            </p:extLst>
          </p:nvPr>
        </p:nvGraphicFramePr>
        <p:xfrm>
          <a:off x="2572876" y="1442472"/>
          <a:ext cx="2474595" cy="32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7428810-BFE2-4214-8288-5CFBEE9F52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2301564"/>
              </p:ext>
            </p:extLst>
          </p:nvPr>
        </p:nvGraphicFramePr>
        <p:xfrm>
          <a:off x="2572876" y="2020273"/>
          <a:ext cx="6790199" cy="32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3784BA27-E69B-48E1-B285-1624987C8EE9}"/>
              </a:ext>
            </a:extLst>
          </p:cNvPr>
          <p:cNvSpPr/>
          <p:nvPr/>
        </p:nvSpPr>
        <p:spPr>
          <a:xfrm>
            <a:off x="819483" y="3133239"/>
            <a:ext cx="1546227" cy="40271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45720" rIns="45720" rtlCol="0" anchor="ctr" anchorCtr="0"/>
          <a:lstStyle/>
          <a:p>
            <a:pPr algn="ctr"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200" dirty="0">
                <a:solidFill>
                  <a:schemeClr val="bg1"/>
                </a:solidFill>
                <a:cs typeface="Arial" panose="020B0604020202020204" pitchFamily="34" charset="0"/>
              </a:rPr>
              <a:t>GLA</a:t>
            </a:r>
            <a:r>
              <a:rPr lang="ko-KR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cs typeface="Arial" panose="020B0604020202020204" pitchFamily="34" charset="0"/>
              </a:rPr>
              <a:t>572 Documents Validation</a:t>
            </a:r>
            <a:endParaRPr lang="ko-KR" altLang="en-US" sz="1200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D59DF2-F86A-43B8-828B-1239491CD1C2}"/>
              </a:ext>
            </a:extLst>
          </p:cNvPr>
          <p:cNvSpPr/>
          <p:nvPr/>
        </p:nvSpPr>
        <p:spPr>
          <a:xfrm>
            <a:off x="718113" y="1297451"/>
            <a:ext cx="8916508" cy="2346511"/>
          </a:xfrm>
          <a:prstGeom prst="rect">
            <a:avLst/>
          </a:prstGeom>
          <a:noFill/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45720" rIns="45720" rtlCol="0" anchor="ctr" anchorCtr="0"/>
          <a:lstStyle/>
          <a:p>
            <a:pPr algn="ctr">
              <a:spcAft>
                <a:spcPts val="600"/>
              </a:spcAft>
              <a:buClr>
                <a:schemeClr val="accent2"/>
              </a:buClr>
              <a:buSzPct val="70000"/>
            </a:pPr>
            <a:endParaRPr lang="ko-KR" altLang="en-US" sz="1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7793BC4-01A1-4CDC-9547-5A2124D1785B}"/>
              </a:ext>
            </a:extLst>
          </p:cNvPr>
          <p:cNvSpPr/>
          <p:nvPr/>
        </p:nvSpPr>
        <p:spPr>
          <a:xfrm rot="16200000">
            <a:off x="-725254" y="2356214"/>
            <a:ext cx="2346514" cy="22876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eaVert" lIns="45720" rIns="45720" rtlCol="0" anchor="ctr" anchorCtr="0"/>
          <a:lstStyle/>
          <a:p>
            <a:pPr algn="ctr"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2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GLA </a:t>
            </a:r>
            <a:r>
              <a:rPr lang="ko-KR" altLang="en-US" sz="12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프로세스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33E92B-69E1-4E21-B10E-B2C1318AAF7E}"/>
              </a:ext>
            </a:extLst>
          </p:cNvPr>
          <p:cNvSpPr/>
          <p:nvPr/>
        </p:nvSpPr>
        <p:spPr>
          <a:xfrm>
            <a:off x="714784" y="3757617"/>
            <a:ext cx="8916508" cy="2557839"/>
          </a:xfrm>
          <a:prstGeom prst="rect">
            <a:avLst/>
          </a:prstGeom>
          <a:noFill/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45720" rIns="45720" rtlCol="0" anchor="ctr" anchorCtr="0"/>
          <a:lstStyle/>
          <a:p>
            <a:pPr algn="ctr">
              <a:spcAft>
                <a:spcPts val="600"/>
              </a:spcAft>
              <a:buClr>
                <a:schemeClr val="accent2"/>
              </a:buClr>
              <a:buSzPct val="70000"/>
            </a:pPr>
            <a:endParaRPr lang="ko-KR" altLang="en-US" sz="1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234A94-3B48-42BB-B1DA-C66B6B3064B5}"/>
              </a:ext>
            </a:extLst>
          </p:cNvPr>
          <p:cNvSpPr/>
          <p:nvPr/>
        </p:nvSpPr>
        <p:spPr>
          <a:xfrm rot="16200000">
            <a:off x="-834250" y="4914426"/>
            <a:ext cx="2557847" cy="22876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eaVert" lIns="45720" rIns="45720" rtlCol="0" anchor="ctr" anchorCtr="0"/>
          <a:lstStyle/>
          <a:p>
            <a:pPr algn="ctr"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2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실습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5DFDA221-8316-47F2-8C9D-BBDF59D6D3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593747"/>
              </p:ext>
            </p:extLst>
          </p:nvPr>
        </p:nvGraphicFramePr>
        <p:xfrm>
          <a:off x="2572876" y="2589493"/>
          <a:ext cx="3915554" cy="32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C1FB247E-8293-48F0-B31C-DAFCEA4884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9328382"/>
              </p:ext>
            </p:extLst>
          </p:nvPr>
        </p:nvGraphicFramePr>
        <p:xfrm>
          <a:off x="2572876" y="3139878"/>
          <a:ext cx="1036598" cy="32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02EA384-173D-4BAC-B54B-126CE7F47A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77587" y="3977198"/>
            <a:ext cx="6685488" cy="220770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25FBA6-E12E-4EE4-9EB2-A7CB3EFE4B10}"/>
              </a:ext>
            </a:extLst>
          </p:cNvPr>
          <p:cNvCxnSpPr>
            <a:cxnSpLocks/>
          </p:cNvCxnSpPr>
          <p:nvPr/>
        </p:nvCxnSpPr>
        <p:spPr>
          <a:xfrm>
            <a:off x="1407601" y="4272283"/>
            <a:ext cx="2099" cy="332854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A4895D-4577-4489-94A7-0FD791496562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220386" y="4897433"/>
            <a:ext cx="457201" cy="0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C1B8E-0719-4F9C-A8DE-4361C94A2E3A}"/>
              </a:ext>
            </a:extLst>
          </p:cNvPr>
          <p:cNvSpPr/>
          <p:nvPr/>
        </p:nvSpPr>
        <p:spPr>
          <a:xfrm>
            <a:off x="819483" y="4797420"/>
            <a:ext cx="1400903" cy="20002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447F2A-F20E-400B-8834-6D7F015F39D6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1592595" y="1807773"/>
            <a:ext cx="2" cy="17508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5E327BF-789A-4826-BE59-969511C68B62}"/>
              </a:ext>
            </a:extLst>
          </p:cNvPr>
          <p:cNvCxnSpPr/>
          <p:nvPr/>
        </p:nvCxnSpPr>
        <p:spPr>
          <a:xfrm>
            <a:off x="1592591" y="2393334"/>
            <a:ext cx="2" cy="17508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D19E07E-25A4-4ADF-A3A5-BE0EFF6E12BE}"/>
              </a:ext>
            </a:extLst>
          </p:cNvPr>
          <p:cNvCxnSpPr/>
          <p:nvPr/>
        </p:nvCxnSpPr>
        <p:spPr>
          <a:xfrm>
            <a:off x="1592597" y="2966762"/>
            <a:ext cx="2" cy="17508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933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GLA Implementation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EC17-4951-4900-B767-4AB46575D99B}"/>
              </a:ext>
            </a:extLst>
          </p:cNvPr>
          <p:cNvSpPr txBox="1"/>
          <p:nvPr/>
        </p:nvSpPr>
        <p:spPr>
          <a:xfrm>
            <a:off x="446567" y="1388774"/>
            <a:ext cx="888926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ko-KR" altLang="en-US" sz="1600" dirty="0"/>
              <a:t>감사시점</a:t>
            </a:r>
            <a:r>
              <a:rPr lang="en-US" altLang="ko-KR" sz="1600" dirty="0"/>
              <a:t>, </a:t>
            </a:r>
            <a:r>
              <a:rPr lang="ko-KR" altLang="en-US" sz="1600" dirty="0"/>
              <a:t>클라이언트</a:t>
            </a:r>
            <a:r>
              <a:rPr lang="en-US" altLang="ko-KR" sz="1600" dirty="0"/>
              <a:t>(Engagement) </a:t>
            </a:r>
            <a:r>
              <a:rPr lang="ko-KR" altLang="en-US" sz="1600" dirty="0"/>
              <a:t>기본 정보 확인 </a:t>
            </a:r>
            <a:endParaRPr lang="en-US" altLang="ko-KR" sz="1600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1D69B85D-840F-463C-B9E2-F5DFB12C5ABA}"/>
              </a:ext>
            </a:extLst>
          </p:cNvPr>
          <p:cNvSpPr txBox="1">
            <a:spLocks/>
          </p:cNvSpPr>
          <p:nvPr/>
        </p:nvSpPr>
        <p:spPr>
          <a:xfrm>
            <a:off x="446567" y="990284"/>
            <a:ext cx="8916508" cy="2693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B8B8B"/>
              </a:buClr>
              <a:buSzPct val="100000"/>
              <a:buFont typeface="Arial" panose="020B0604020202020204" pitchFamily="34" charset="0"/>
              <a:buChar char="▌"/>
              <a:defRPr lang="en-US" altLang="ko-KR" sz="1600" b="0" kern="1200" cap="none" spc="-40" baseline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ko-KR" alt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4.1. </a:t>
            </a:r>
            <a:r>
              <a:rPr lang="en-US" altLang="ko-KR" b="1" dirty="0"/>
              <a:t>New Project Creation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(2/3) : Project </a:t>
            </a:r>
            <a:r>
              <a:rPr lang="ko-KR" altLang="en-US" b="1" kern="0" dirty="0">
                <a:solidFill>
                  <a:schemeClr val="tx1">
                    <a:lumMod val="50000"/>
                  </a:schemeClr>
                </a:solidFill>
              </a:rPr>
              <a:t>정보 입력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(1/2)</a:t>
            </a:r>
            <a:endParaRPr lang="ko-KR" alt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E6B145F-05C3-485C-ACF4-1E11549ECC3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322696" y="2103120"/>
            <a:ext cx="5583302" cy="3413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FY20_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회사이름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_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기말날짜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_Analyzer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종류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_Analyzer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버전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_P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기간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_P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기간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_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프로젝트버전 </a:t>
            </a:r>
            <a:r>
              <a: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(* </a:t>
            </a:r>
            <a:r>
              <a:rPr lang="ko-KR" altLang="en-US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프로젝트명 </a:t>
            </a:r>
            <a:r>
              <a: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- </a:t>
            </a:r>
            <a:r>
              <a:rPr lang="ko-KR" altLang="en-US" sz="1100" b="0" u="sng" dirty="0">
                <a:ea typeface="맑은 고딕" panose="020B0503020000020004" pitchFamily="50" charset="-127"/>
                <a:cs typeface="Arial" panose="020B0604020202020204" pitchFamily="34" charset="0"/>
              </a:rPr>
              <a:t>띄어쓰기 없이 기재</a:t>
            </a:r>
            <a:r>
              <a:rPr lang="en-US" altLang="ko-KR" sz="1100" b="0" u="sng" dirty="0"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en-US" altLang="ko-KR" sz="11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1" algn="l" latinLnBrk="0">
              <a:lnSpc>
                <a:spcPct val="150000"/>
              </a:lnSpc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ex.FY20_SKGas_</a:t>
            </a:r>
            <a:r>
              <a:rPr lang="en-US" altLang="ko-KR" sz="14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20201231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_GLAnalyzer_v1.8_</a:t>
            </a:r>
            <a:r>
              <a:rPr lang="en-US" altLang="ko-KR" sz="14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P1_P12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_1</a:t>
            </a:r>
          </a:p>
          <a:p>
            <a:pPr lvl="1" algn="l" latinLnBrk="0">
              <a:lnSpc>
                <a:spcPct val="150000"/>
              </a:lnSpc>
            </a:pP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1" algn="l" latinLnBrk="0">
              <a:lnSpc>
                <a:spcPct val="150000"/>
              </a:lnSpc>
            </a:pP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CY Financial Year End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입력 →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31/12/20</a:t>
            </a:r>
          </a:p>
          <a:p>
            <a:pPr marL="342900" indent="-342900" algn="l" latinLnBrk="0">
              <a:lnSpc>
                <a:spcPct val="150000"/>
              </a:lnSpc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Year-End / Interim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선택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Sector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선택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IT System : SAP Business Suite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DEB785-B5DC-4955-BF71-87D160CDAB6F}"/>
              </a:ext>
            </a:extLst>
          </p:cNvPr>
          <p:cNvGrpSpPr/>
          <p:nvPr/>
        </p:nvGrpSpPr>
        <p:grpSpPr>
          <a:xfrm>
            <a:off x="216350" y="1856814"/>
            <a:ext cx="3955473" cy="4300146"/>
            <a:chOff x="216350" y="1856814"/>
            <a:chExt cx="3955473" cy="43001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E78D431-9EC3-4CE1-A77C-D51DB17D8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293" b="1188"/>
            <a:stretch/>
          </p:blipFill>
          <p:spPr>
            <a:xfrm>
              <a:off x="216350" y="1856814"/>
              <a:ext cx="3955473" cy="430014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098EA8-524A-4EB4-8BB3-9EF6E58B23A7}"/>
                </a:ext>
              </a:extLst>
            </p:cNvPr>
            <p:cNvSpPr/>
            <p:nvPr/>
          </p:nvSpPr>
          <p:spPr>
            <a:xfrm>
              <a:off x="2021096" y="2727715"/>
              <a:ext cx="2150727" cy="401382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F31E999-53D2-4FC3-AB92-E32DB1703718}"/>
                </a:ext>
              </a:extLst>
            </p:cNvPr>
            <p:cNvSpPr/>
            <p:nvPr/>
          </p:nvSpPr>
          <p:spPr bwMode="auto">
            <a:xfrm>
              <a:off x="1870223" y="2613308"/>
              <a:ext cx="233572" cy="2440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818609-1CA0-4E2B-B814-25D2936F4995}"/>
                </a:ext>
              </a:extLst>
            </p:cNvPr>
            <p:cNvSpPr/>
            <p:nvPr/>
          </p:nvSpPr>
          <p:spPr>
            <a:xfrm>
              <a:off x="2021096" y="3192109"/>
              <a:ext cx="2150727" cy="401382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37DD54-2366-46CF-9E12-B0A344DAC6DE}"/>
                </a:ext>
              </a:extLst>
            </p:cNvPr>
            <p:cNvSpPr/>
            <p:nvPr/>
          </p:nvSpPr>
          <p:spPr bwMode="auto">
            <a:xfrm>
              <a:off x="1870223" y="3077702"/>
              <a:ext cx="233572" cy="2440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latin typeface="Arial" charset="0"/>
                </a:rPr>
                <a:t>2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9DF212-457A-46C8-B481-5528E2D17F76}"/>
                </a:ext>
              </a:extLst>
            </p:cNvPr>
            <p:cNvSpPr/>
            <p:nvPr/>
          </p:nvSpPr>
          <p:spPr>
            <a:xfrm>
              <a:off x="2021096" y="3648902"/>
              <a:ext cx="2150727" cy="401382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9552503-B556-4A10-BE9C-C658290BD54B}"/>
                </a:ext>
              </a:extLst>
            </p:cNvPr>
            <p:cNvSpPr/>
            <p:nvPr/>
          </p:nvSpPr>
          <p:spPr bwMode="auto">
            <a:xfrm>
              <a:off x="1870223" y="3534495"/>
              <a:ext cx="233572" cy="2440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latin typeface="Arial" charset="0"/>
                </a:rPr>
                <a:t>3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4B6AEB1-1086-4625-8604-91D3B9452A20}"/>
                </a:ext>
              </a:extLst>
            </p:cNvPr>
            <p:cNvSpPr/>
            <p:nvPr/>
          </p:nvSpPr>
          <p:spPr>
            <a:xfrm>
              <a:off x="2021096" y="4490099"/>
              <a:ext cx="2150727" cy="401382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025CC5-F158-4C34-BFA2-2228058452D4}"/>
                </a:ext>
              </a:extLst>
            </p:cNvPr>
            <p:cNvSpPr/>
            <p:nvPr/>
          </p:nvSpPr>
          <p:spPr bwMode="auto">
            <a:xfrm>
              <a:off x="1870223" y="4375692"/>
              <a:ext cx="233572" cy="2440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latin typeface="Arial" charset="0"/>
                </a:rPr>
                <a:t>4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755CD8-43A3-48BC-9C82-63B5B5714406}"/>
                </a:ext>
              </a:extLst>
            </p:cNvPr>
            <p:cNvSpPr/>
            <p:nvPr/>
          </p:nvSpPr>
          <p:spPr>
            <a:xfrm>
              <a:off x="2021096" y="5005888"/>
              <a:ext cx="2150727" cy="401382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4CBCC1B-E4FC-4B50-B70B-44047E47F40C}"/>
                </a:ext>
              </a:extLst>
            </p:cNvPr>
            <p:cNvSpPr/>
            <p:nvPr/>
          </p:nvSpPr>
          <p:spPr bwMode="auto">
            <a:xfrm>
              <a:off x="1870223" y="4891481"/>
              <a:ext cx="233572" cy="2440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latin typeface="Arial" charset="0"/>
                </a:rPr>
                <a:t>5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4" name="Rectangle 7">
            <a:extLst>
              <a:ext uri="{FF2B5EF4-FFF2-40B4-BE49-F238E27FC236}">
                <a16:creationId xmlns:a16="http://schemas.microsoft.com/office/drawing/2014/main" id="{0D15B97A-B5AB-4A2B-B4ED-F932110629C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771520" y="3556018"/>
            <a:ext cx="1899280" cy="376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285750" algn="l" latinLnBrk="0"/>
            <a:r>
              <a:rPr lang="en-US" altLang="ko-KR" sz="1000" b="0" dirty="0">
                <a:ea typeface="맑은 고딕" panose="020B0503020000020004" pitchFamily="50" charset="-127"/>
                <a:cs typeface="Arial" panose="020B0604020202020204" pitchFamily="34" charset="0"/>
              </a:rPr>
              <a:t>12</a:t>
            </a:r>
            <a:r>
              <a:rPr lang="ko-KR" altLang="en-US" sz="1000" b="0" dirty="0">
                <a:ea typeface="맑은 고딕" panose="020B0503020000020004" pitchFamily="50" charset="-127"/>
                <a:cs typeface="Arial" panose="020B0604020202020204" pitchFamily="34" charset="0"/>
              </a:rPr>
              <a:t>월말법인 </a:t>
            </a:r>
            <a:r>
              <a:rPr lang="en-US" altLang="ko-KR" sz="1000" b="0" dirty="0">
                <a:ea typeface="맑은 고딕" panose="020B0503020000020004" pitchFamily="50" charset="-127"/>
                <a:cs typeface="Arial" panose="020B0604020202020204" pitchFamily="34" charset="0"/>
              </a:rPr>
              <a:t>: 20201231</a:t>
            </a:r>
          </a:p>
          <a:p>
            <a:pPr marL="285750" algn="l" latinLnBrk="0"/>
            <a:r>
              <a:rPr lang="en-US" altLang="ko-KR" sz="1000" b="0" dirty="0"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r>
              <a:rPr lang="ko-KR" altLang="en-US" sz="1000" b="0" dirty="0">
                <a:ea typeface="맑은 고딕" panose="020B0503020000020004" pitchFamily="50" charset="-127"/>
                <a:cs typeface="Arial" panose="020B0604020202020204" pitchFamily="34" charset="0"/>
              </a:rPr>
              <a:t>월말법인</a:t>
            </a:r>
            <a:r>
              <a:rPr lang="en-US" altLang="ko-KR" sz="1000" b="0" dirty="0">
                <a:ea typeface="맑은 고딕" panose="020B0503020000020004" pitchFamily="50" charset="-127"/>
                <a:cs typeface="Arial" panose="020B0604020202020204" pitchFamily="34" charset="0"/>
              </a:rPr>
              <a:t>: 20200331</a:t>
            </a: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1F79D980-7E23-4FA1-BB46-EE26B8640A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9485997"/>
              </p:ext>
            </p:extLst>
          </p:nvPr>
        </p:nvGraphicFramePr>
        <p:xfrm>
          <a:off x="5381342" y="379557"/>
          <a:ext cx="4306668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A65094A-A156-4C40-8A09-AC00D5EFE5EF}"/>
              </a:ext>
            </a:extLst>
          </p:cNvPr>
          <p:cNvSpPr/>
          <p:nvPr/>
        </p:nvSpPr>
        <p:spPr>
          <a:xfrm>
            <a:off x="8056438" y="3561837"/>
            <a:ext cx="189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/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YE : P1_P12</a:t>
            </a:r>
          </a:p>
          <a:p>
            <a:pPr marL="285750" lvl="0"/>
            <a:r>
              <a:rPr lang="en-US" altLang="ko-KR" sz="1000" dirty="0">
                <a:solidFill>
                  <a:srgbClr val="333333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Interim : P1_P9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625451-BB7B-4D39-8FC4-7D3C9F8C263F}"/>
              </a:ext>
            </a:extLst>
          </p:cNvPr>
          <p:cNvCxnSpPr/>
          <p:nvPr/>
        </p:nvCxnSpPr>
        <p:spPr>
          <a:xfrm>
            <a:off x="6332220" y="3385141"/>
            <a:ext cx="800100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FC8B19-79D3-4F57-A36F-09C655CD4703}"/>
              </a:ext>
            </a:extLst>
          </p:cNvPr>
          <p:cNvCxnSpPr>
            <a:cxnSpLocks/>
          </p:cNvCxnSpPr>
          <p:nvPr/>
        </p:nvCxnSpPr>
        <p:spPr>
          <a:xfrm>
            <a:off x="6713220" y="3385141"/>
            <a:ext cx="0" cy="149354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ECF7808-8632-4D39-828B-1F76D7C63ABE}"/>
              </a:ext>
            </a:extLst>
          </p:cNvPr>
          <p:cNvCxnSpPr/>
          <p:nvPr/>
        </p:nvCxnSpPr>
        <p:spPr>
          <a:xfrm>
            <a:off x="8606028" y="3387002"/>
            <a:ext cx="800100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EB4F16-49B0-4EED-9DB4-3B2FA07DB351}"/>
              </a:ext>
            </a:extLst>
          </p:cNvPr>
          <p:cNvCxnSpPr>
            <a:cxnSpLocks/>
          </p:cNvCxnSpPr>
          <p:nvPr/>
        </p:nvCxnSpPr>
        <p:spPr>
          <a:xfrm>
            <a:off x="8987028" y="3387002"/>
            <a:ext cx="0" cy="149354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062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GLA Implementation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EC17-4951-4900-B767-4AB46575D99B}"/>
              </a:ext>
            </a:extLst>
          </p:cNvPr>
          <p:cNvSpPr txBox="1"/>
          <p:nvPr/>
        </p:nvSpPr>
        <p:spPr>
          <a:xfrm>
            <a:off x="446567" y="1388774"/>
            <a:ext cx="8889265" cy="1052596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ko-KR" altLang="en-US" sz="1600" dirty="0"/>
              <a:t>클라이언트</a:t>
            </a:r>
            <a:r>
              <a:rPr lang="en-US" altLang="ko-KR" sz="1600" dirty="0"/>
              <a:t>(Engagement) </a:t>
            </a:r>
            <a:r>
              <a:rPr lang="ko-KR" altLang="en-US" sz="1600" dirty="0"/>
              <a:t>기본 정보 확인 </a:t>
            </a:r>
            <a:r>
              <a:rPr lang="en-US" altLang="ko-KR" sz="1600" dirty="0"/>
              <a:t>: </a:t>
            </a:r>
            <a:r>
              <a:rPr lang="en-US" altLang="ko-KR" sz="1600" u="sng" dirty="0">
                <a:cs typeface="Arial" panose="020B0604020202020204" pitchFamily="34" charset="0"/>
                <a:hlinkClick r:id="rId3"/>
              </a:rPr>
              <a:t>https://gteapac.ey.net/</a:t>
            </a:r>
            <a:r>
              <a:rPr lang="ko-KR" altLang="en-US" sz="1600" dirty="0">
                <a:ea typeface="Malgun Gothic Semilight" panose="020B0502040204020203" pitchFamily="34" charset="-127"/>
                <a:cs typeface="Arial" panose="020B0604020202020204" pitchFamily="34" charset="0"/>
              </a:rPr>
              <a:t> </a:t>
            </a:r>
            <a:endParaRPr lang="en-US" altLang="ko-KR" sz="1600" dirty="0">
              <a:ea typeface="Malgun Gothic Semilight" panose="020B0502040204020203" pitchFamily="34" charset="-127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600" dirty="0">
                <a:ea typeface="Malgun Gothic Semilight" panose="020B0502040204020203" pitchFamily="34" charset="-127"/>
                <a:cs typeface="Arial" panose="020B0604020202020204" pitchFamily="34" charset="0"/>
              </a:rPr>
              <a:t>	</a:t>
            </a:r>
            <a:r>
              <a:rPr lang="ko-KR" altLang="en-US" sz="1600" dirty="0">
                <a:ea typeface="Malgun Gothic Semilight" panose="020B0502040204020203" pitchFamily="34" charset="-127"/>
                <a:cs typeface="Arial" panose="020B0604020202020204" pitchFamily="34" charset="0"/>
              </a:rPr>
              <a:t>→ </a:t>
            </a:r>
            <a:r>
              <a:rPr lang="en-US" altLang="ko-KR" sz="1600" dirty="0">
                <a:ea typeface="Malgun Gothic Semilight" panose="020B0502040204020203" pitchFamily="34" charset="-127"/>
                <a:cs typeface="Arial" panose="020B0604020202020204" pitchFamily="34" charset="0"/>
              </a:rPr>
              <a:t>Client Code, Engagement Code </a:t>
            </a:r>
            <a:r>
              <a:rPr lang="ko-KR" altLang="en-US" sz="1600" dirty="0">
                <a:ea typeface="Malgun Gothic Semilight" panose="020B0502040204020203" pitchFamily="34" charset="-127"/>
                <a:cs typeface="Arial" panose="020B0604020202020204" pitchFamily="34" charset="0"/>
              </a:rPr>
              <a:t>확인</a:t>
            </a:r>
            <a:r>
              <a:rPr lang="en-US" altLang="ko-KR" sz="1600" dirty="0">
                <a:ea typeface="Malgun Gothic Semilight" panose="020B0502040204020203" pitchFamily="34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ea typeface="Malgun Gothic Semilight" panose="020B0502040204020203" pitchFamily="34" charset="-127"/>
                <a:cs typeface="Arial" panose="020B0604020202020204" pitchFamily="34" charset="0"/>
              </a:rPr>
              <a:t>(*</a:t>
            </a:r>
            <a:r>
              <a:rPr lang="ko-KR" altLang="en-US" sz="1200" dirty="0">
                <a:ea typeface="Malgun Gothic Semilight" panose="020B0502040204020203" pitchFamily="34" charset="-127"/>
                <a:cs typeface="Arial" panose="020B0604020202020204" pitchFamily="34" charset="0"/>
              </a:rPr>
              <a:t>연습 프로젝트 생성시 불필요</a:t>
            </a:r>
            <a:r>
              <a:rPr lang="en-US" altLang="ko-KR" sz="1200" dirty="0">
                <a:ea typeface="Malgun Gothic Semilight" panose="020B0502040204020203" pitchFamily="34" charset="-127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US" altLang="ko-KR" sz="1200" dirty="0"/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US" altLang="ko-KR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78D431-9EC3-4CE1-A77C-D51DB17D85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72" t="16376" b="1187"/>
          <a:stretch/>
        </p:blipFill>
        <p:spPr>
          <a:xfrm>
            <a:off x="389341" y="2438474"/>
            <a:ext cx="4170947" cy="3429241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1D69B85D-840F-463C-B9E2-F5DFB12C5ABA}"/>
              </a:ext>
            </a:extLst>
          </p:cNvPr>
          <p:cNvSpPr txBox="1">
            <a:spLocks/>
          </p:cNvSpPr>
          <p:nvPr/>
        </p:nvSpPr>
        <p:spPr>
          <a:xfrm>
            <a:off x="446567" y="990284"/>
            <a:ext cx="8916508" cy="2693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B8B8B"/>
              </a:buClr>
              <a:buSzPct val="100000"/>
              <a:buFont typeface="Arial" panose="020B0604020202020204" pitchFamily="34" charset="0"/>
              <a:buChar char="▌"/>
              <a:defRPr lang="en-US" altLang="ko-KR" sz="1600" b="0" kern="1200" cap="none" spc="-40" baseline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ko-KR" alt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4.1. </a:t>
            </a:r>
            <a:r>
              <a:rPr lang="en-US" altLang="ko-KR" b="1" dirty="0"/>
              <a:t>New Project Creation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(2/3) : Project </a:t>
            </a:r>
            <a:r>
              <a:rPr lang="ko-KR" altLang="en-US" b="1" kern="0" dirty="0">
                <a:solidFill>
                  <a:schemeClr val="tx1">
                    <a:lumMod val="50000"/>
                  </a:schemeClr>
                </a:solidFill>
              </a:rPr>
              <a:t>정보 입력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(2/2) </a:t>
            </a:r>
            <a:endParaRPr lang="ko-KR" alt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E6B145F-05C3-485C-ACF4-1E11549ECC3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711161" y="2699879"/>
            <a:ext cx="4956371" cy="1458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Client Code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입력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Engagement Code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입력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Project Country : Korea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6287B2-01EB-4A1B-9CE3-374FA3B6E701}"/>
              </a:ext>
            </a:extLst>
          </p:cNvPr>
          <p:cNvSpPr/>
          <p:nvPr/>
        </p:nvSpPr>
        <p:spPr>
          <a:xfrm>
            <a:off x="2276786" y="2552881"/>
            <a:ext cx="2150727" cy="401382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47EA765-4D21-4290-8CEC-DC9B0AEFEC2F}"/>
              </a:ext>
            </a:extLst>
          </p:cNvPr>
          <p:cNvSpPr/>
          <p:nvPr/>
        </p:nvSpPr>
        <p:spPr bwMode="auto">
          <a:xfrm>
            <a:off x="2125913" y="2438474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54F90F-50DD-4718-B25E-6635BED786C5}"/>
              </a:ext>
            </a:extLst>
          </p:cNvPr>
          <p:cNvSpPr/>
          <p:nvPr/>
        </p:nvSpPr>
        <p:spPr>
          <a:xfrm>
            <a:off x="2276786" y="3421399"/>
            <a:ext cx="2150727" cy="401382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DAA16E-858E-45A8-AC2D-1A3456909E61}"/>
              </a:ext>
            </a:extLst>
          </p:cNvPr>
          <p:cNvSpPr/>
          <p:nvPr/>
        </p:nvSpPr>
        <p:spPr bwMode="auto">
          <a:xfrm>
            <a:off x="2125913" y="3306992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357B81-0835-43B8-828B-18630B6237DA}"/>
              </a:ext>
            </a:extLst>
          </p:cNvPr>
          <p:cNvSpPr/>
          <p:nvPr/>
        </p:nvSpPr>
        <p:spPr>
          <a:xfrm>
            <a:off x="2278313" y="4258647"/>
            <a:ext cx="2150727" cy="401382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C313BF-7DCE-44A6-9919-B3A0107976C2}"/>
              </a:ext>
            </a:extLst>
          </p:cNvPr>
          <p:cNvSpPr/>
          <p:nvPr/>
        </p:nvSpPr>
        <p:spPr bwMode="auto">
          <a:xfrm>
            <a:off x="2127440" y="4144240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40205F12-D7AC-487F-B33E-622AF308DA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9485997"/>
              </p:ext>
            </p:extLst>
          </p:nvPr>
        </p:nvGraphicFramePr>
        <p:xfrm>
          <a:off x="5381342" y="379557"/>
          <a:ext cx="4306668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34772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C646B-FCF0-4B6E-8F68-D0933AEE4C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4.1. </a:t>
            </a:r>
            <a:r>
              <a:rPr lang="en-US" altLang="ko-KR" b="1" dirty="0"/>
              <a:t>New Project Creation</a:t>
            </a:r>
            <a:r>
              <a:rPr lang="ko-KR" altLang="en-US" b="1" kern="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(3/3) : Project User </a:t>
            </a:r>
            <a:r>
              <a:rPr lang="ko-KR" altLang="en-US" b="1" kern="0" dirty="0">
                <a:solidFill>
                  <a:schemeClr val="tx1">
                    <a:lumMod val="50000"/>
                  </a:schemeClr>
                </a:solidFill>
              </a:rPr>
              <a:t>추가</a:t>
            </a:r>
            <a:endParaRPr lang="ko-KR" alt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GLA Implementation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EC17-4951-4900-B767-4AB46575D99B}"/>
              </a:ext>
            </a:extLst>
          </p:cNvPr>
          <p:cNvSpPr txBox="1"/>
          <p:nvPr/>
        </p:nvSpPr>
        <p:spPr>
          <a:xfrm>
            <a:off x="446567" y="1388774"/>
            <a:ext cx="888926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ko-KR" altLang="en-US" sz="1600" dirty="0"/>
              <a:t>해당 프로젝트에 접근 권한 부여 → </a:t>
            </a:r>
            <a:r>
              <a:rPr lang="ko-KR" altLang="en-US" sz="1600" dirty="0">
                <a:ea typeface="맑은 고딕" panose="020B0503020000020004" pitchFamily="50" charset="-127"/>
                <a:cs typeface="Arial" panose="020B0604020202020204" pitchFamily="34" charset="0"/>
              </a:rPr>
              <a:t>담당 </a:t>
            </a:r>
            <a:r>
              <a:rPr lang="en-US" altLang="ko-KR" sz="1600" dirty="0">
                <a:ea typeface="맑은 고딕" panose="020B0503020000020004" pitchFamily="50" charset="-127"/>
                <a:cs typeface="Arial" panose="020B0604020202020204" pitchFamily="34" charset="0"/>
              </a:rPr>
              <a:t>engagement </a:t>
            </a:r>
            <a:r>
              <a:rPr lang="en-US" altLang="ko-KR" sz="1600" dirty="0">
                <a:highlight>
                  <a:srgbClr val="FFED99"/>
                </a:highlight>
              </a:rPr>
              <a:t>DA </a:t>
            </a:r>
            <a:r>
              <a:rPr lang="ko-KR" altLang="en-US" sz="1600" dirty="0">
                <a:highlight>
                  <a:srgbClr val="FFED99"/>
                </a:highlight>
              </a:rPr>
              <a:t>팀 </a:t>
            </a:r>
            <a:r>
              <a:rPr lang="en-US" altLang="ko-KR" sz="1600" dirty="0">
                <a:highlight>
                  <a:srgbClr val="FFED99"/>
                </a:highlight>
              </a:rPr>
              <a:t>&amp; </a:t>
            </a:r>
            <a:r>
              <a:rPr lang="ko-KR" altLang="en-US" sz="1600" dirty="0" err="1">
                <a:highlight>
                  <a:srgbClr val="FFED99"/>
                </a:highlight>
              </a:rPr>
              <a:t>감사팀</a:t>
            </a:r>
            <a:endParaRPr lang="en-US" altLang="ko-KR" sz="1600" dirty="0">
              <a:highlight>
                <a:srgbClr val="FFED99"/>
              </a:highlight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6BB9C2E2-444E-4540-9C91-A8F89A13E18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46566" y="4923709"/>
            <a:ext cx="7291289" cy="1458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추가할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User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이메일 입력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담당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engagement DA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팀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4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감사팀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)				 </a:t>
            </a:r>
            <a:r>
              <a:rPr kumimoji="0" lang="en-US" altLang="ko-KR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- </a:t>
            </a:r>
            <a:r>
              <a:rPr kumimoji="0" lang="ko-KR" altLang="en-US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담당 </a:t>
            </a:r>
            <a:r>
              <a:rPr kumimoji="0" lang="en-US" altLang="ko-KR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engagement DA</a:t>
            </a:r>
            <a:r>
              <a:rPr kumimoji="0" lang="ko-KR" altLang="en-US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팀</a:t>
            </a:r>
            <a:r>
              <a:rPr kumimoji="0" lang="en-US" altLang="ko-KR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kumimoji="0" lang="ko-KR" altLang="en-US" sz="1000" b="0" dirty="0" err="1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감사팀</a:t>
            </a:r>
            <a:r>
              <a:rPr kumimoji="0" lang="en-US" altLang="ko-KR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-</a:t>
            </a:r>
            <a:r>
              <a:rPr kumimoji="0" lang="ko-KR" altLang="en-US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기본적으로 </a:t>
            </a:r>
            <a:r>
              <a:rPr kumimoji="0" lang="en-US" altLang="ko-KR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EP,EM,ICA</a:t>
            </a:r>
            <a:r>
              <a:rPr kumimoji="0" lang="ko-KR" altLang="en-US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에게 부여</a:t>
            </a:r>
            <a:r>
              <a:rPr kumimoji="0" lang="en-US" altLang="ko-KR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) 				- </a:t>
            </a:r>
            <a:r>
              <a:rPr kumimoji="0" lang="ko-KR" altLang="en-US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프로젝트 생성 이후 추가 인원에 권한 부여시 </a:t>
            </a:r>
            <a:r>
              <a:rPr kumimoji="0" lang="en-US" altLang="ko-KR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Open</a:t>
            </a:r>
            <a:r>
              <a:rPr kumimoji="0" lang="ko-KR" altLang="en-US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Project</a:t>
            </a:r>
            <a:r>
              <a:rPr kumimoji="0" lang="ko-KR" altLang="en-US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&gt;</a:t>
            </a:r>
            <a:r>
              <a:rPr kumimoji="0" lang="ko-KR" altLang="en-US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Project</a:t>
            </a:r>
            <a:r>
              <a:rPr kumimoji="0" lang="ko-KR" altLang="en-US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 선택 </a:t>
            </a:r>
            <a:r>
              <a:rPr kumimoji="0" lang="en-US" altLang="ko-KR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&gt; Manage User </a:t>
            </a:r>
            <a:r>
              <a:rPr kumimoji="0" lang="ko-KR" altLang="en-US" sz="10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탭에서 추가 가능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Add User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버튼 클릭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정상적으로 추가되었다면</a:t>
            </a: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해당 팝업창이 뜸</a:t>
            </a: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→ </a:t>
            </a: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OK </a:t>
            </a: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버튼</a:t>
            </a:r>
            <a:endParaRPr kumimoji="0" lang="en-US" altLang="ko-KR" sz="1400" b="0" dirty="0">
              <a:solidFill>
                <a:srgbClr val="333333"/>
              </a:solidFill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Project Team </a:t>
            </a: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영역에 추가된 </a:t>
            </a: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User </a:t>
            </a: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리스트가 뜸 </a:t>
            </a:r>
            <a:endParaRPr kumimoji="0" lang="en-US" altLang="ko-KR" sz="1400" b="0" dirty="0">
              <a:solidFill>
                <a:srgbClr val="333333"/>
              </a:solidFill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NEXT </a:t>
            </a: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버튼 클릭</a:t>
            </a:r>
            <a:endParaRPr kumimoji="0" lang="en-US" altLang="ko-KR" sz="1400" b="0" dirty="0">
              <a:solidFill>
                <a:srgbClr val="333333"/>
              </a:solidFill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628650" indent="-342900" algn="l" latinLnBrk="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3FC6E1-8FA0-4C99-A2CF-3B9D28F4A065}"/>
              </a:ext>
            </a:extLst>
          </p:cNvPr>
          <p:cNvGrpSpPr/>
          <p:nvPr/>
        </p:nvGrpSpPr>
        <p:grpSpPr>
          <a:xfrm>
            <a:off x="389342" y="1712290"/>
            <a:ext cx="8077248" cy="2589213"/>
            <a:chOff x="389341" y="1953627"/>
            <a:chExt cx="8270197" cy="27855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36CC18-7CD0-4CC2-A232-CE22C4122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42"/>
            <a:stretch/>
          </p:blipFill>
          <p:spPr>
            <a:xfrm>
              <a:off x="389341" y="1953627"/>
              <a:ext cx="5615953" cy="277733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361019-0CB5-48CC-9761-016249ECD1B7}"/>
                </a:ext>
              </a:extLst>
            </p:cNvPr>
            <p:cNvSpPr/>
            <p:nvPr/>
          </p:nvSpPr>
          <p:spPr>
            <a:xfrm>
              <a:off x="1416098" y="2560488"/>
              <a:ext cx="3086657" cy="337497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ED13D9-A42E-4A57-9AE3-B978089764EF}"/>
                </a:ext>
              </a:extLst>
            </p:cNvPr>
            <p:cNvSpPr/>
            <p:nvPr/>
          </p:nvSpPr>
          <p:spPr bwMode="auto">
            <a:xfrm>
              <a:off x="1282035" y="2431348"/>
              <a:ext cx="233572" cy="2440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D3FA1F-5170-497D-AC9B-02A33A8C8820}"/>
                </a:ext>
              </a:extLst>
            </p:cNvPr>
            <p:cNvSpPr/>
            <p:nvPr/>
          </p:nvSpPr>
          <p:spPr>
            <a:xfrm>
              <a:off x="4533744" y="2682984"/>
              <a:ext cx="869503" cy="252359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356616-4533-4A68-84B1-0287E5A37CA0}"/>
                </a:ext>
              </a:extLst>
            </p:cNvPr>
            <p:cNvSpPr/>
            <p:nvPr/>
          </p:nvSpPr>
          <p:spPr bwMode="auto">
            <a:xfrm>
              <a:off x="5317450" y="2496406"/>
              <a:ext cx="233572" cy="2440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latin typeface="Arial" charset="0"/>
                </a:rPr>
                <a:t>2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681FBCB-270F-4241-AC8B-A47271030188}"/>
                </a:ext>
              </a:extLst>
            </p:cNvPr>
            <p:cNvCxnSpPr/>
            <p:nvPr/>
          </p:nvCxnSpPr>
          <p:spPr>
            <a:xfrm>
              <a:off x="3131820" y="2897985"/>
              <a:ext cx="0" cy="644260"/>
            </a:xfrm>
            <a:prstGeom prst="straightConnector1">
              <a:avLst/>
            </a:prstGeom>
            <a:ln w="95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7861E6DD-1136-4C6E-A334-48767A67B3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158594" y="3466366"/>
              <a:ext cx="1946451" cy="3380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 anchor="ctr"/>
            <a:lstStyle>
              <a:lvl1pPr algn="ctr" defTabSz="762000" latinLnBrk="1"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 algn="ctr" defTabSz="762000" latinLnBrk="1"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 algn="ctr" defTabSz="762000" latinLnBrk="1"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 algn="ctr" defTabSz="762000" latinLnBrk="1"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 algn="ctr" defTabSz="762000" latinLnBrk="1"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marL="285750" algn="l" latinLnBrk="0">
                <a:lnSpc>
                  <a:spcPct val="150000"/>
                </a:lnSpc>
              </a:pPr>
              <a:r>
                <a:rPr lang="en-US" altLang="ko-KR" sz="1100" b="0" dirty="0">
                  <a:ea typeface="맑은 고딕" panose="020B0503020000020004" pitchFamily="50" charset="-127"/>
                  <a:cs typeface="Arial" panose="020B0604020202020204" pitchFamily="34" charset="0"/>
                </a:rPr>
                <a:t>User</a:t>
              </a:r>
              <a:r>
                <a:rPr lang="ko-KR" altLang="en-US" sz="1100" b="0" dirty="0">
                  <a:ea typeface="맑은 고딕" panose="020B0503020000020004" pitchFamily="50" charset="-127"/>
                  <a:cs typeface="Arial" panose="020B0604020202020204" pitchFamily="34" charset="0"/>
                </a:rPr>
                <a:t>로 추가된 리스트</a:t>
              </a:r>
              <a:endPara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5FD7D07-A41F-4F40-BED3-E69115E6A97F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>
            <a:xfrm flipV="1">
              <a:off x="5403247" y="2809163"/>
              <a:ext cx="652538" cy="1"/>
            </a:xfrm>
            <a:prstGeom prst="straightConnector1">
              <a:avLst/>
            </a:prstGeom>
            <a:ln w="95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D4AE641-700F-4351-AD24-445DB4240BFE}"/>
                </a:ext>
              </a:extLst>
            </p:cNvPr>
            <p:cNvGrpSpPr/>
            <p:nvPr/>
          </p:nvGrpSpPr>
          <p:grpSpPr>
            <a:xfrm>
              <a:off x="6055785" y="2290473"/>
              <a:ext cx="2603753" cy="1037379"/>
              <a:chOff x="6036283" y="1949661"/>
              <a:chExt cx="2603753" cy="103737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39599B7-D171-4C90-809E-A06A6B872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6283" y="1949661"/>
                <a:ext cx="2603753" cy="1037379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E428E63-F3F9-4DAC-9044-D07FE8A5A2E8}"/>
                  </a:ext>
                </a:extLst>
              </p:cNvPr>
              <p:cNvSpPr/>
              <p:nvPr/>
            </p:nvSpPr>
            <p:spPr>
              <a:xfrm>
                <a:off x="6868353" y="2611849"/>
                <a:ext cx="869503" cy="252359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28600" indent="-228600" algn="ctr">
                  <a:spcAft>
                    <a:spcPts val="600"/>
                  </a:spcAft>
                  <a:buClr>
                    <a:schemeClr val="accent2"/>
                  </a:buClr>
                  <a:buSzPct val="70000"/>
                  <a:buFont typeface="Arial" pitchFamily="34" charset="0"/>
                  <a:buChar char="►"/>
                </a:pPr>
                <a:endParaRPr lang="ko-KR" altLang="en-US" sz="14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13DEEF9-780E-46A4-8E79-4F71F41360AA}"/>
                  </a:ext>
                </a:extLst>
              </p:cNvPr>
              <p:cNvSpPr/>
              <p:nvPr/>
            </p:nvSpPr>
            <p:spPr bwMode="auto">
              <a:xfrm>
                <a:off x="6688384" y="2520233"/>
                <a:ext cx="233572" cy="244016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3</a:t>
                </a:r>
                <a:endParaRPr kumimoji="0" lang="ko-KR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7AB48F-2DC9-47FC-B7B2-693C194AB464}"/>
                </a:ext>
              </a:extLst>
            </p:cNvPr>
            <p:cNvSpPr/>
            <p:nvPr/>
          </p:nvSpPr>
          <p:spPr>
            <a:xfrm>
              <a:off x="4681519" y="4486811"/>
              <a:ext cx="869503" cy="252359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8B0DB53-F841-4212-A525-47EBF5F990FB}"/>
                </a:ext>
              </a:extLst>
            </p:cNvPr>
            <p:cNvSpPr/>
            <p:nvPr/>
          </p:nvSpPr>
          <p:spPr bwMode="auto">
            <a:xfrm>
              <a:off x="4501550" y="4395195"/>
              <a:ext cx="233572" cy="2440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5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F98DEB-4D89-4838-AC30-D124E3088F19}"/>
                </a:ext>
              </a:extLst>
            </p:cNvPr>
            <p:cNvSpPr/>
            <p:nvPr/>
          </p:nvSpPr>
          <p:spPr>
            <a:xfrm>
              <a:off x="1578790" y="3123231"/>
              <a:ext cx="2825565" cy="1038035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DF58E5C-96FE-41A4-85D2-B2127936FEC5}"/>
                </a:ext>
              </a:extLst>
            </p:cNvPr>
            <p:cNvSpPr/>
            <p:nvPr/>
          </p:nvSpPr>
          <p:spPr bwMode="auto">
            <a:xfrm>
              <a:off x="1398821" y="3031615"/>
              <a:ext cx="233572" cy="2440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4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2B8611A0-411D-481B-B855-D491DABC15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9485997"/>
              </p:ext>
            </p:extLst>
          </p:nvPr>
        </p:nvGraphicFramePr>
        <p:xfrm>
          <a:off x="5381342" y="379557"/>
          <a:ext cx="4306668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5C47C9C8-D5C8-431C-92E0-408627CB3C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7126" b="-3875"/>
          <a:stretch/>
        </p:blipFill>
        <p:spPr>
          <a:xfrm>
            <a:off x="7563535" y="4853799"/>
            <a:ext cx="1654813" cy="75418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21852B4-D40A-4109-8878-51562916A067}"/>
              </a:ext>
            </a:extLst>
          </p:cNvPr>
          <p:cNvSpPr/>
          <p:nvPr/>
        </p:nvSpPr>
        <p:spPr>
          <a:xfrm>
            <a:off x="7855552" y="4878246"/>
            <a:ext cx="288757" cy="66555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2A61A9-89C7-4910-8CB6-D0707BEBBB6C}"/>
              </a:ext>
            </a:extLst>
          </p:cNvPr>
          <p:cNvSpPr/>
          <p:nvPr/>
        </p:nvSpPr>
        <p:spPr>
          <a:xfrm>
            <a:off x="8829317" y="4874972"/>
            <a:ext cx="288757" cy="66555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B9F753-A631-4DBD-B305-1E11EC303F93}"/>
              </a:ext>
            </a:extLst>
          </p:cNvPr>
          <p:cNvCxnSpPr>
            <a:cxnSpLocks/>
          </p:cNvCxnSpPr>
          <p:nvPr/>
        </p:nvCxnSpPr>
        <p:spPr>
          <a:xfrm flipV="1">
            <a:off x="8144309" y="4914556"/>
            <a:ext cx="685008" cy="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496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C646B-FCF0-4B6E-8F68-D0933AEE4C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4.2.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Data Management (1/5) : </a:t>
            </a:r>
            <a:r>
              <a:rPr lang="ko-KR" altLang="en-US" b="1" kern="0" dirty="0">
                <a:solidFill>
                  <a:schemeClr val="tx1">
                    <a:lumMod val="50000"/>
                  </a:schemeClr>
                </a:solidFill>
              </a:rPr>
              <a:t>데이터 업로드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(1/2)</a:t>
            </a:r>
            <a:endParaRPr lang="ko-KR" alt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GLA Implementation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EC17-4951-4900-B767-4AB46575D99B}"/>
              </a:ext>
            </a:extLst>
          </p:cNvPr>
          <p:cNvSpPr txBox="1"/>
          <p:nvPr/>
        </p:nvSpPr>
        <p:spPr>
          <a:xfrm>
            <a:off x="446567" y="1388774"/>
            <a:ext cx="8889265" cy="27238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(JE 2, TB 2, CoA)</a:t>
            </a:r>
            <a:r>
              <a:rPr lang="ko-KR" altLang="en-US" dirty="0"/>
              <a:t> 파일 업로드 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5885B-A93E-4F45-9EA7-A168510B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7" y="1790297"/>
            <a:ext cx="467741" cy="7405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FB3C52-ECB4-4CB0-B014-FE1F2187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794" y="1790297"/>
            <a:ext cx="5595498" cy="32328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B642ED-89E6-4D2C-9C14-6844F736F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167" y="1849221"/>
            <a:ext cx="2030259" cy="13633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60A21D-158D-4B86-B17B-011390E93CBE}"/>
              </a:ext>
            </a:extLst>
          </p:cNvPr>
          <p:cNvSpPr/>
          <p:nvPr/>
        </p:nvSpPr>
        <p:spPr>
          <a:xfrm>
            <a:off x="570168" y="1788988"/>
            <a:ext cx="589753" cy="82204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612793-4718-493E-9CEA-1881F1D77B6C}"/>
              </a:ext>
            </a:extLst>
          </p:cNvPr>
          <p:cNvSpPr/>
          <p:nvPr/>
        </p:nvSpPr>
        <p:spPr bwMode="auto">
          <a:xfrm>
            <a:off x="419295" y="1674582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49825D-06B4-4CFE-95D1-75ED2F9DC091}"/>
              </a:ext>
            </a:extLst>
          </p:cNvPr>
          <p:cNvSpPr/>
          <p:nvPr/>
        </p:nvSpPr>
        <p:spPr>
          <a:xfrm>
            <a:off x="5652708" y="2119864"/>
            <a:ext cx="589753" cy="251309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3D3B57-5149-4913-A402-DE8CFE82C32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42461" y="2329922"/>
            <a:ext cx="814706" cy="20096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A910EDB-7585-4BF1-9A61-49C9EDCB3D5B}"/>
              </a:ext>
            </a:extLst>
          </p:cNvPr>
          <p:cNvSpPr/>
          <p:nvPr/>
        </p:nvSpPr>
        <p:spPr bwMode="auto">
          <a:xfrm>
            <a:off x="5535922" y="1955994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36CAFA-CF02-4BC1-B32F-59A8CDC3F7E2}"/>
              </a:ext>
            </a:extLst>
          </p:cNvPr>
          <p:cNvSpPr/>
          <p:nvPr/>
        </p:nvSpPr>
        <p:spPr>
          <a:xfrm>
            <a:off x="7173821" y="2442284"/>
            <a:ext cx="1617902" cy="337497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4160806-109F-4B8F-9803-90660098BDE5}"/>
              </a:ext>
            </a:extLst>
          </p:cNvPr>
          <p:cNvSpPr/>
          <p:nvPr/>
        </p:nvSpPr>
        <p:spPr bwMode="auto">
          <a:xfrm>
            <a:off x="7057035" y="2240302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C6F4DC-1B74-40BA-BE26-3037F3112145}"/>
              </a:ext>
            </a:extLst>
          </p:cNvPr>
          <p:cNvSpPr/>
          <p:nvPr/>
        </p:nvSpPr>
        <p:spPr>
          <a:xfrm>
            <a:off x="7922220" y="2937454"/>
            <a:ext cx="869503" cy="25235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D3D63B-5CBC-48A5-AD38-EE3681955EFB}"/>
              </a:ext>
            </a:extLst>
          </p:cNvPr>
          <p:cNvSpPr/>
          <p:nvPr/>
        </p:nvSpPr>
        <p:spPr bwMode="auto">
          <a:xfrm>
            <a:off x="7742251" y="2845838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F430BE9B-D920-4AB1-86B2-AFDBD0BBD57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46566" y="5057802"/>
            <a:ext cx="6844040" cy="1458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GL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Analyzer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탭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→  Manage data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클릭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Add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버튼 클릭 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algn="l" latinLnBrk="0">
              <a:lnSpc>
                <a:spcPct val="150000"/>
              </a:lnSpc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JE, TB, CoA (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각각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CY, PY 2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개씩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총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6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개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)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파일 업로드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l" defTabSz="914400" latinLnBrk="0">
              <a:lnSpc>
                <a:spcPct val="150000"/>
              </a:lnSpc>
              <a:buFont typeface="+mj-ea"/>
              <a:buAutoNum type="circleNumDbPlain" startAt="3"/>
            </a:pP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업로드 파일에 따라 </a:t>
            </a: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CY, PY </a:t>
            </a: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선택</a:t>
            </a:r>
            <a:endParaRPr kumimoji="0" lang="en-US" altLang="ko-KR" sz="1400" b="0" dirty="0">
              <a:solidFill>
                <a:srgbClr val="333333"/>
              </a:solidFill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l" defTabSz="914400" latinLnBrk="0">
              <a:lnSpc>
                <a:spcPct val="150000"/>
              </a:lnSpc>
              <a:buFont typeface="+mj-ea"/>
              <a:buAutoNum type="circleNumDbPlain" startAt="3"/>
            </a:pP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Continue </a:t>
            </a: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버튼 클릭</a:t>
            </a:r>
            <a:endParaRPr kumimoji="0" lang="en-US" altLang="ko-KR" sz="1400" b="0" dirty="0">
              <a:solidFill>
                <a:srgbClr val="333333"/>
              </a:solidFill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22BB0CEE-2037-4C79-89B2-B3A4C5F427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665946"/>
              </p:ext>
            </p:extLst>
          </p:nvPr>
        </p:nvGraphicFramePr>
        <p:xfrm>
          <a:off x="5381342" y="379557"/>
          <a:ext cx="4306668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71263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GLA Implementation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EC17-4951-4900-B767-4AB46575D99B}"/>
              </a:ext>
            </a:extLst>
          </p:cNvPr>
          <p:cNvSpPr txBox="1"/>
          <p:nvPr/>
        </p:nvSpPr>
        <p:spPr>
          <a:xfrm>
            <a:off x="446567" y="1388774"/>
            <a:ext cx="888926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ko-KR" altLang="en-US" sz="1600" dirty="0"/>
              <a:t>데이터 경로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Demiliter</a:t>
            </a:r>
            <a:r>
              <a:rPr lang="en-US" altLang="ko-KR" sz="1600" dirty="0"/>
              <a:t>, Format, Automapping </a:t>
            </a:r>
            <a:r>
              <a:rPr lang="ko-KR" altLang="en-US" sz="1600" dirty="0"/>
              <a:t>설정</a:t>
            </a:r>
            <a:endParaRPr lang="en-US" altLang="ko-KR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10F7-340A-414D-956B-A31FCBA12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8" y="1715535"/>
            <a:ext cx="3704328" cy="22279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361C4E-6294-4715-A04D-62609A80BC52}"/>
              </a:ext>
            </a:extLst>
          </p:cNvPr>
          <p:cNvSpPr/>
          <p:nvPr/>
        </p:nvSpPr>
        <p:spPr>
          <a:xfrm>
            <a:off x="1073199" y="1938140"/>
            <a:ext cx="2614882" cy="244017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1FC466-84AB-4362-8A08-B693D1E57E30}"/>
              </a:ext>
            </a:extLst>
          </p:cNvPr>
          <p:cNvSpPr/>
          <p:nvPr/>
        </p:nvSpPr>
        <p:spPr bwMode="auto">
          <a:xfrm>
            <a:off x="939135" y="1809000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F46ECC-9901-427E-9F2A-A809FE738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7" y="5469226"/>
            <a:ext cx="3103815" cy="950789"/>
          </a:xfrm>
          <a:prstGeom prst="rect">
            <a:avLst/>
          </a:prstGeom>
        </p:spPr>
      </p:pic>
      <p:sp>
        <p:nvSpPr>
          <p:cNvPr id="14" name="Rectangle 7">
            <a:extLst>
              <a:ext uri="{FF2B5EF4-FFF2-40B4-BE49-F238E27FC236}">
                <a16:creationId xmlns:a16="http://schemas.microsoft.com/office/drawing/2014/main" id="{B985CD48-CE6B-41FD-9FDC-59517D97B69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73198" y="2543731"/>
            <a:ext cx="2872708" cy="338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285750" algn="l" latinLnBrk="0">
              <a:lnSpc>
                <a:spcPct val="150000"/>
              </a:lnSpc>
            </a:pPr>
            <a:r>
              <a:rPr lang="ko-KR" altLang="en-US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엑셀파일의 경우</a:t>
            </a:r>
            <a:r>
              <a: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해당 시트이름선택</a:t>
            </a:r>
            <a:endParaRPr lang="en-US" altLang="ko-KR" sz="11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C1F3EC-9D58-4AD7-AAFB-3ABA291D6FD4}"/>
              </a:ext>
            </a:extLst>
          </p:cNvPr>
          <p:cNvCxnSpPr>
            <a:cxnSpLocks/>
          </p:cNvCxnSpPr>
          <p:nvPr/>
        </p:nvCxnSpPr>
        <p:spPr>
          <a:xfrm>
            <a:off x="765354" y="2326971"/>
            <a:ext cx="636726" cy="389462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5A83C53-07D0-4377-917F-556270D1DA91}"/>
              </a:ext>
            </a:extLst>
          </p:cNvPr>
          <p:cNvSpPr/>
          <p:nvPr/>
        </p:nvSpPr>
        <p:spPr>
          <a:xfrm>
            <a:off x="3386992" y="3760595"/>
            <a:ext cx="595687" cy="25235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CC36E2F-406F-4957-8DF7-7E98A69BBF13}"/>
              </a:ext>
            </a:extLst>
          </p:cNvPr>
          <p:cNvSpPr/>
          <p:nvPr/>
        </p:nvSpPr>
        <p:spPr bwMode="auto">
          <a:xfrm>
            <a:off x="3207023" y="3668979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3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5545C0-DDF4-44F6-A641-499344554594}"/>
              </a:ext>
            </a:extLst>
          </p:cNvPr>
          <p:cNvSpPr/>
          <p:nvPr/>
        </p:nvSpPr>
        <p:spPr>
          <a:xfrm>
            <a:off x="1454016" y="6118250"/>
            <a:ext cx="595687" cy="25235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C4347C4-D453-4E49-BEB1-64DFC0BF4A17}"/>
              </a:ext>
            </a:extLst>
          </p:cNvPr>
          <p:cNvSpPr/>
          <p:nvPr/>
        </p:nvSpPr>
        <p:spPr bwMode="auto">
          <a:xfrm>
            <a:off x="1337230" y="5988381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768C22C8-3300-41D9-955F-2DF04D325B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4.2.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Data Management (2/5) : </a:t>
            </a:r>
            <a:r>
              <a:rPr lang="ko-KR" altLang="en-US" b="1" kern="0" dirty="0">
                <a:solidFill>
                  <a:schemeClr val="tx1">
                    <a:lumMod val="50000"/>
                  </a:schemeClr>
                </a:solidFill>
              </a:rPr>
              <a:t>데이터 업로드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(2/2)</a:t>
            </a:r>
            <a:endParaRPr lang="ko-KR" alt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3B9EE5AA-0101-4965-BEDB-45FAA553500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104152" y="2191513"/>
            <a:ext cx="4583857" cy="3225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Browse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버튼 → 파일 선택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Delimiter,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Text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Qualifier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설정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NEXT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버튼 클릭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Date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Format / Decimal Indicator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설정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en-US" altLang="ko-KR" sz="14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yyyymmdd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/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Period</a:t>
            </a: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Auto map columns </a:t>
            </a:r>
            <a:r>
              <a:rPr lang="ko-KR" altLang="en-US" sz="14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팝업창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→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YES.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B5092-8C04-4718-9DE1-1691D4B69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24" y="3047145"/>
            <a:ext cx="2549682" cy="102417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DB6767F-C69A-477D-A6BA-03ADFF2EBBD4}"/>
              </a:ext>
            </a:extLst>
          </p:cNvPr>
          <p:cNvSpPr/>
          <p:nvPr/>
        </p:nvSpPr>
        <p:spPr>
          <a:xfrm>
            <a:off x="567759" y="3074172"/>
            <a:ext cx="2299595" cy="71681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AA30572-2B31-45B7-83D3-A122ABB55DE3}"/>
              </a:ext>
            </a:extLst>
          </p:cNvPr>
          <p:cNvSpPr/>
          <p:nvPr/>
        </p:nvSpPr>
        <p:spPr bwMode="auto">
          <a:xfrm>
            <a:off x="387790" y="2982556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C02D6-EAF1-4E19-92C2-E51BA4F93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511" y="4268164"/>
            <a:ext cx="2193997" cy="1023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AA6EAB-8F96-47E3-A3B3-4B5318832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151" y="4359632"/>
            <a:ext cx="1938424" cy="93169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5B3D0EB-4A74-4FDA-8969-B05C045FA6AC}"/>
              </a:ext>
            </a:extLst>
          </p:cNvPr>
          <p:cNvSpPr/>
          <p:nvPr/>
        </p:nvSpPr>
        <p:spPr>
          <a:xfrm>
            <a:off x="449300" y="4193174"/>
            <a:ext cx="4306667" cy="1168538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16CEDE-2D12-43C0-AF12-A46F21713337}"/>
              </a:ext>
            </a:extLst>
          </p:cNvPr>
          <p:cNvSpPr/>
          <p:nvPr/>
        </p:nvSpPr>
        <p:spPr bwMode="auto">
          <a:xfrm>
            <a:off x="269331" y="4101558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2DF044-FA5E-41B7-918B-B280C7BAE4E2}"/>
              </a:ext>
            </a:extLst>
          </p:cNvPr>
          <p:cNvCxnSpPr>
            <a:cxnSpLocks/>
          </p:cNvCxnSpPr>
          <p:nvPr/>
        </p:nvCxnSpPr>
        <p:spPr>
          <a:xfrm flipH="1">
            <a:off x="2049704" y="5194967"/>
            <a:ext cx="1979226" cy="1049462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E1A83E30-B8A5-4B05-9011-BF3F8AA780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6513698"/>
              </p:ext>
            </p:extLst>
          </p:nvPr>
        </p:nvGraphicFramePr>
        <p:xfrm>
          <a:off x="5381342" y="379557"/>
          <a:ext cx="4306668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92011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D2AFB-83EF-4708-B13F-95C1010C66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" r="1440"/>
          <a:stretch/>
        </p:blipFill>
        <p:spPr>
          <a:xfrm>
            <a:off x="272555" y="1764136"/>
            <a:ext cx="6679982" cy="414597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GLA Implementation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EC17-4951-4900-B767-4AB46575D99B}"/>
              </a:ext>
            </a:extLst>
          </p:cNvPr>
          <p:cNvSpPr txBox="1"/>
          <p:nvPr/>
        </p:nvSpPr>
        <p:spPr>
          <a:xfrm>
            <a:off x="446567" y="1388774"/>
            <a:ext cx="888926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sz="1600" dirty="0"/>
              <a:t>GLA </a:t>
            </a:r>
            <a:r>
              <a:rPr lang="ko-KR" altLang="en-US" sz="1600" dirty="0"/>
              <a:t>필드명과 </a:t>
            </a:r>
            <a:r>
              <a:rPr lang="ko-KR" altLang="en-US" sz="1600" dirty="0" err="1"/>
              <a:t>매칭작업</a:t>
            </a:r>
            <a:endParaRPr lang="en-US" altLang="ko-KR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361C4E-6294-4715-A04D-62609A80BC52}"/>
              </a:ext>
            </a:extLst>
          </p:cNvPr>
          <p:cNvSpPr/>
          <p:nvPr/>
        </p:nvSpPr>
        <p:spPr>
          <a:xfrm>
            <a:off x="286573" y="3516755"/>
            <a:ext cx="6709184" cy="476216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1FC466-84AB-4362-8A08-B693D1E57E30}"/>
              </a:ext>
            </a:extLst>
          </p:cNvPr>
          <p:cNvSpPr/>
          <p:nvPr/>
        </p:nvSpPr>
        <p:spPr bwMode="auto">
          <a:xfrm>
            <a:off x="152510" y="3387616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33BDC3-4BFC-4E3D-90F0-798F4BB984B0}"/>
              </a:ext>
            </a:extLst>
          </p:cNvPr>
          <p:cNvSpPr/>
          <p:nvPr/>
        </p:nvSpPr>
        <p:spPr>
          <a:xfrm>
            <a:off x="5805354" y="5665134"/>
            <a:ext cx="753290" cy="32092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4D54B5-428C-404D-9BFF-0391EB696C7E}"/>
              </a:ext>
            </a:extLst>
          </p:cNvPr>
          <p:cNvSpPr/>
          <p:nvPr/>
        </p:nvSpPr>
        <p:spPr bwMode="auto">
          <a:xfrm>
            <a:off x="5709104" y="5543126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402504-5560-4F20-BB8A-193A7687953B}"/>
              </a:ext>
            </a:extLst>
          </p:cNvPr>
          <p:cNvCxnSpPr>
            <a:cxnSpLocks/>
          </p:cNvCxnSpPr>
          <p:nvPr/>
        </p:nvCxnSpPr>
        <p:spPr>
          <a:xfrm flipH="1">
            <a:off x="2254250" y="2494469"/>
            <a:ext cx="1130300" cy="1368000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23C2CBEA-9D50-448C-B402-C9E6F78F3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4.2.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Data Management (3/5) : GLA mapping</a:t>
            </a:r>
            <a:endParaRPr lang="ko-KR" alt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37589214-2E4C-4E65-AF12-E68B98E270E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033409" y="2658495"/>
            <a:ext cx="6047539" cy="1458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Field Headers List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드래그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lvl="1" indent="0" algn="l" latinLnBrk="0">
              <a:lnSpc>
                <a:spcPct val="150000"/>
              </a:lnSpc>
            </a:pPr>
            <a:r>
              <a:rPr lang="ko-KR" altLang="en-US" sz="1400" b="0" dirty="0">
                <a:solidFill>
                  <a:srgbClr val="00A3AE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●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Mandatory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Fields</a:t>
            </a:r>
          </a:p>
          <a:p>
            <a:pPr marL="457200" lvl="1" indent="0" algn="l" latinLnBrk="0">
              <a:lnSpc>
                <a:spcPct val="150000"/>
              </a:lnSpc>
            </a:pPr>
            <a:r>
              <a:rPr lang="ko-KR" altLang="en-US" sz="1400" b="0" dirty="0">
                <a:solidFill>
                  <a:srgbClr val="C0C0C0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●</a:t>
            </a:r>
            <a:r>
              <a:rPr lang="ko-KR" altLang="en-US" sz="1400" b="0" dirty="0">
                <a:solidFill>
                  <a:srgbClr val="00A3AE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Recommended Fields</a:t>
            </a:r>
          </a:p>
          <a:p>
            <a:pPr marL="457200" lvl="1" indent="0" algn="l" latinLnBrk="0">
              <a:lnSpc>
                <a:spcPct val="150000"/>
              </a:lnSpc>
            </a:pPr>
            <a:r>
              <a:rPr lang="ko-KR" altLang="en-US" sz="1400" b="0" dirty="0">
                <a:solidFill>
                  <a:srgbClr val="D5DBE8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●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Optional Fields</a:t>
            </a:r>
          </a:p>
          <a:p>
            <a:pPr marL="342900" indent="-342900" algn="l" latinLnBrk="0">
              <a:lnSpc>
                <a:spcPct val="150000"/>
              </a:lnSpc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NEXT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버튼 클릭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C0C8F0-5D87-43E4-9E7A-8FA7EF124B4E}"/>
              </a:ext>
            </a:extLst>
          </p:cNvPr>
          <p:cNvSpPr/>
          <p:nvPr/>
        </p:nvSpPr>
        <p:spPr>
          <a:xfrm>
            <a:off x="269296" y="2336359"/>
            <a:ext cx="4122230" cy="92211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230CB474-2CAE-4E53-BFDC-6784A840C6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6513698"/>
              </p:ext>
            </p:extLst>
          </p:nvPr>
        </p:nvGraphicFramePr>
        <p:xfrm>
          <a:off x="5381342" y="379557"/>
          <a:ext cx="4306668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81866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8235F718-2F95-49DD-A9EA-FD4EE2D61E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65" t="-1829" r="40542"/>
          <a:stretch/>
        </p:blipFill>
        <p:spPr>
          <a:xfrm>
            <a:off x="3994403" y="3357425"/>
            <a:ext cx="2407105" cy="9438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F2867C-E327-4195-BBBA-580E8A1CEB68}"/>
              </a:ext>
            </a:extLst>
          </p:cNvPr>
          <p:cNvSpPr/>
          <p:nvPr/>
        </p:nvSpPr>
        <p:spPr>
          <a:xfrm>
            <a:off x="822723" y="1909929"/>
            <a:ext cx="5849936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JE(CY,PY), TB(CY,PY), CoA </a:t>
            </a:r>
            <a:r>
              <a:rPr lang="ko-KR" altLang="en-US" sz="1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파일 </a:t>
            </a: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Directory/Dynamic Input </a:t>
            </a:r>
            <a:r>
              <a:rPr lang="ko-KR" altLang="en-US" sz="1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설정</a:t>
            </a:r>
            <a:endParaRPr lang="en-US" altLang="ko-KR" sz="140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GLA Implementation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EC17-4951-4900-B767-4AB46575D99B}"/>
              </a:ext>
            </a:extLst>
          </p:cNvPr>
          <p:cNvSpPr txBox="1"/>
          <p:nvPr/>
        </p:nvSpPr>
        <p:spPr>
          <a:xfrm>
            <a:off x="446567" y="1388774"/>
            <a:ext cx="8889265" cy="50629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ko-KR" altLang="en-US" sz="1600" dirty="0"/>
              <a:t>업로드하는 파일의 </a:t>
            </a:r>
            <a:r>
              <a:rPr lang="en-US" altLang="ko-KR" sz="1600" dirty="0"/>
              <a:t>Line Count, Total Amount </a:t>
            </a:r>
            <a:r>
              <a:rPr lang="ko-KR" altLang="en-US" sz="1600" dirty="0"/>
              <a:t>입력 필요</a:t>
            </a:r>
            <a:endParaRPr lang="en-US" altLang="ko-KR" sz="1600" dirty="0"/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sz="1400" dirty="0"/>
              <a:t>Alteryx</a:t>
            </a:r>
            <a:r>
              <a:rPr lang="ko-KR" altLang="en-US" sz="1400" dirty="0"/>
              <a:t>에서 최종 </a:t>
            </a:r>
            <a:r>
              <a:rPr lang="en-US" altLang="ko-KR" sz="1400" dirty="0"/>
              <a:t>Output 5</a:t>
            </a:r>
            <a:r>
              <a:rPr lang="ko-KR" altLang="en-US" sz="1400" dirty="0"/>
              <a:t>개 파일의 </a:t>
            </a:r>
            <a:r>
              <a:rPr lang="en-US" altLang="ko-KR" sz="1400" dirty="0" err="1"/>
              <a:t>LineCount</a:t>
            </a:r>
            <a:r>
              <a:rPr lang="en-US" altLang="ko-KR" sz="1400" dirty="0"/>
              <a:t>, Total Amount </a:t>
            </a:r>
            <a:r>
              <a:rPr lang="ko-KR" altLang="en-US" sz="1400" dirty="0"/>
              <a:t>텍스트파일로 </a:t>
            </a:r>
            <a:r>
              <a:rPr lang="ko-KR" altLang="en-US" sz="1400" dirty="0" err="1"/>
              <a:t>저장해둠</a:t>
            </a:r>
            <a:endParaRPr lang="en-US" altLang="ko-KR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99F751-4DFC-4F7E-9197-40A670AE86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807"/>
          <a:stretch/>
        </p:blipFill>
        <p:spPr>
          <a:xfrm>
            <a:off x="6427644" y="2298417"/>
            <a:ext cx="2482362" cy="9269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F2BDB20-D9C5-463F-B505-0DCBDE5297C0}"/>
              </a:ext>
            </a:extLst>
          </p:cNvPr>
          <p:cNvSpPr/>
          <p:nvPr/>
        </p:nvSpPr>
        <p:spPr>
          <a:xfrm>
            <a:off x="6427644" y="2656557"/>
            <a:ext cx="2482362" cy="568806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29350A7-56A9-4A89-9516-034F4F66A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070" y="3322068"/>
            <a:ext cx="2637890" cy="16651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530166-2908-4D08-8DF0-0AD2494BF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014" y="5418844"/>
            <a:ext cx="1721151" cy="89774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2CE523C-4D32-46B6-BE2F-C85FFE855553}"/>
              </a:ext>
            </a:extLst>
          </p:cNvPr>
          <p:cNvSpPr/>
          <p:nvPr/>
        </p:nvSpPr>
        <p:spPr>
          <a:xfrm>
            <a:off x="8505849" y="4782848"/>
            <a:ext cx="388758" cy="28417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B0EF26-89CD-4005-9E4D-BD54C69764EE}"/>
              </a:ext>
            </a:extLst>
          </p:cNvPr>
          <p:cNvSpPr/>
          <p:nvPr/>
        </p:nvSpPr>
        <p:spPr bwMode="auto">
          <a:xfrm>
            <a:off x="8389062" y="4625497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5F7309-15D0-4F8E-A93A-66AA379E5272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8466590" y="5067026"/>
            <a:ext cx="233638" cy="351818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23C2CBEA-9D50-448C-B402-C9E6F78F3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4.2.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Data Management (3/5) : Control Totals</a:t>
            </a:r>
            <a:endParaRPr lang="ko-KR" alt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93E124E-C288-4572-827D-B9709C7C7121}"/>
              </a:ext>
            </a:extLst>
          </p:cNvPr>
          <p:cNvSpPr/>
          <p:nvPr/>
        </p:nvSpPr>
        <p:spPr bwMode="auto">
          <a:xfrm>
            <a:off x="6328835" y="2564941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04937-E904-4EA3-9454-2C51BDBB86F2}"/>
              </a:ext>
            </a:extLst>
          </p:cNvPr>
          <p:cNvGrpSpPr/>
          <p:nvPr/>
        </p:nvGrpSpPr>
        <p:grpSpPr>
          <a:xfrm>
            <a:off x="825655" y="2458397"/>
            <a:ext cx="3175565" cy="3091204"/>
            <a:chOff x="86772" y="3300060"/>
            <a:chExt cx="3337286" cy="31783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55FEC9-3AD9-46A2-A61F-73247A68D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1195" y="3300060"/>
              <a:ext cx="3202863" cy="309120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ECC9293-D30A-47CD-9E82-D7C198053C6D}"/>
                </a:ext>
              </a:extLst>
            </p:cNvPr>
            <p:cNvSpPr/>
            <p:nvPr/>
          </p:nvSpPr>
          <p:spPr>
            <a:xfrm>
              <a:off x="221195" y="3781594"/>
              <a:ext cx="951151" cy="2696849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483A9FB-59E5-40F3-9750-1F8429FBC1C4}"/>
                </a:ext>
              </a:extLst>
            </p:cNvPr>
            <p:cNvSpPr/>
            <p:nvPr/>
          </p:nvSpPr>
          <p:spPr bwMode="auto">
            <a:xfrm>
              <a:off x="86772" y="3724393"/>
              <a:ext cx="233572" cy="2440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472087C8-4B40-466C-8845-6E582D0682FD}"/>
                </a:ext>
              </a:extLst>
            </p:cNvPr>
            <p:cNvSpPr/>
            <p:nvPr/>
          </p:nvSpPr>
          <p:spPr>
            <a:xfrm rot="16200000">
              <a:off x="800761" y="3415860"/>
              <a:ext cx="246701" cy="951152"/>
            </a:xfrm>
            <a:prstGeom prst="downArrow">
              <a:avLst>
                <a:gd name="adj1" fmla="val 50000"/>
                <a:gd name="adj2" fmla="val 115168"/>
              </a:avLst>
            </a:prstGeom>
            <a:solidFill>
              <a:srgbClr val="FFED99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JE (PY) </a:t>
              </a:r>
              <a:r>
                <a:rPr lang="ko-KR" altLang="en-US" sz="800" dirty="0">
                  <a:solidFill>
                    <a:schemeClr val="tx1"/>
                  </a:solidFill>
                </a:rPr>
                <a:t>파일</a:t>
              </a:r>
            </a:p>
          </p:txBody>
        </p:sp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E6FE6C4A-49A4-4E74-BFEA-69CE0C83A450}"/>
                </a:ext>
              </a:extLst>
            </p:cNvPr>
            <p:cNvSpPr/>
            <p:nvPr/>
          </p:nvSpPr>
          <p:spPr>
            <a:xfrm rot="16200000">
              <a:off x="800761" y="3732865"/>
              <a:ext cx="246701" cy="951153"/>
            </a:xfrm>
            <a:prstGeom prst="downArrow">
              <a:avLst>
                <a:gd name="adj1" fmla="val 50000"/>
                <a:gd name="adj2" fmla="val 115168"/>
              </a:avLst>
            </a:prstGeom>
            <a:solidFill>
              <a:srgbClr val="FFED99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JE (CY) </a:t>
              </a:r>
              <a:r>
                <a:rPr lang="ko-KR" altLang="en-US" sz="800" dirty="0">
                  <a:solidFill>
                    <a:schemeClr val="tx1"/>
                  </a:solidFill>
                </a:rPr>
                <a:t>파일</a:t>
              </a:r>
            </a:p>
          </p:txBody>
        </p:sp>
        <p:sp>
          <p:nvSpPr>
            <p:cNvPr id="34" name="Arrow: Down 33">
              <a:extLst>
                <a:ext uri="{FF2B5EF4-FFF2-40B4-BE49-F238E27FC236}">
                  <a16:creationId xmlns:a16="http://schemas.microsoft.com/office/drawing/2014/main" id="{794D6F82-0E07-4B39-A753-3D7AAE315AE2}"/>
                </a:ext>
              </a:extLst>
            </p:cNvPr>
            <p:cNvSpPr/>
            <p:nvPr/>
          </p:nvSpPr>
          <p:spPr>
            <a:xfrm rot="16200000">
              <a:off x="800761" y="4346431"/>
              <a:ext cx="246701" cy="951153"/>
            </a:xfrm>
            <a:prstGeom prst="downArrow">
              <a:avLst>
                <a:gd name="adj1" fmla="val 50000"/>
                <a:gd name="adj2" fmla="val 115168"/>
              </a:avLst>
            </a:prstGeom>
            <a:solidFill>
              <a:srgbClr val="FFED99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TB (PY) </a:t>
              </a:r>
              <a:r>
                <a:rPr lang="ko-KR" altLang="en-US" sz="800" dirty="0">
                  <a:solidFill>
                    <a:schemeClr val="tx1"/>
                  </a:solidFill>
                </a:rPr>
                <a:t>파일</a:t>
              </a:r>
            </a:p>
          </p:txBody>
        </p:sp>
        <p:sp>
          <p:nvSpPr>
            <p:cNvPr id="35" name="Arrow: Down 34">
              <a:extLst>
                <a:ext uri="{FF2B5EF4-FFF2-40B4-BE49-F238E27FC236}">
                  <a16:creationId xmlns:a16="http://schemas.microsoft.com/office/drawing/2014/main" id="{89A469F1-6AAE-4E05-9829-123E8C4BC7D3}"/>
                </a:ext>
              </a:extLst>
            </p:cNvPr>
            <p:cNvSpPr/>
            <p:nvPr/>
          </p:nvSpPr>
          <p:spPr>
            <a:xfrm rot="16200000">
              <a:off x="800761" y="4805677"/>
              <a:ext cx="246701" cy="951153"/>
            </a:xfrm>
            <a:prstGeom prst="downArrow">
              <a:avLst>
                <a:gd name="adj1" fmla="val 50000"/>
                <a:gd name="adj2" fmla="val 115168"/>
              </a:avLst>
            </a:prstGeom>
            <a:solidFill>
              <a:srgbClr val="FFED99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TB (CY) </a:t>
              </a:r>
              <a:r>
                <a:rPr lang="ko-KR" altLang="en-US" sz="800" dirty="0">
                  <a:solidFill>
                    <a:schemeClr val="tx1"/>
                  </a:solidFill>
                </a:rPr>
                <a:t>파일</a:t>
              </a:r>
            </a:p>
          </p:txBody>
        </p:sp>
        <p:sp>
          <p:nvSpPr>
            <p:cNvPr id="36" name="Arrow: Down 35">
              <a:extLst>
                <a:ext uri="{FF2B5EF4-FFF2-40B4-BE49-F238E27FC236}">
                  <a16:creationId xmlns:a16="http://schemas.microsoft.com/office/drawing/2014/main" id="{8336BDF2-23BC-4B88-B9E5-51F7D4AEB57C}"/>
                </a:ext>
              </a:extLst>
            </p:cNvPr>
            <p:cNvSpPr/>
            <p:nvPr/>
          </p:nvSpPr>
          <p:spPr>
            <a:xfrm rot="16200000">
              <a:off x="800761" y="5466077"/>
              <a:ext cx="246701" cy="951153"/>
            </a:xfrm>
            <a:prstGeom prst="downArrow">
              <a:avLst>
                <a:gd name="adj1" fmla="val 50000"/>
                <a:gd name="adj2" fmla="val 115168"/>
              </a:avLst>
            </a:prstGeom>
            <a:solidFill>
              <a:srgbClr val="FFED99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CoA </a:t>
              </a:r>
              <a:r>
                <a:rPr lang="ko-KR" altLang="en-US" sz="800" dirty="0">
                  <a:solidFill>
                    <a:schemeClr val="tx1"/>
                  </a:solidFill>
                </a:rPr>
                <a:t>파일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C11CC6D-84E1-4DDB-944C-B53563F83126}"/>
              </a:ext>
            </a:extLst>
          </p:cNvPr>
          <p:cNvSpPr/>
          <p:nvPr/>
        </p:nvSpPr>
        <p:spPr>
          <a:xfrm>
            <a:off x="3482285" y="3686927"/>
            <a:ext cx="440852" cy="50687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70B1DC-E3BD-4E22-8443-C33EDA7D2AA4}"/>
              </a:ext>
            </a:extLst>
          </p:cNvPr>
          <p:cNvSpPr/>
          <p:nvPr/>
        </p:nvSpPr>
        <p:spPr>
          <a:xfrm>
            <a:off x="944065" y="5469226"/>
            <a:ext cx="5700616" cy="975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②</a:t>
            </a: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&amp;</a:t>
            </a:r>
            <a:r>
              <a:rPr lang="ko-KR" altLang="en-US" sz="1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③</a:t>
            </a: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Output </a:t>
            </a:r>
            <a:r>
              <a:rPr lang="ko-KR" altLang="en-US" sz="1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텍스트 파일에서 </a:t>
            </a:r>
            <a:r>
              <a:rPr lang="en-US" altLang="ko-KR" sz="1400" dirty="0" err="1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LineCount</a:t>
            </a: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Total Amount </a:t>
            </a:r>
            <a:r>
              <a:rPr lang="ko-KR" altLang="en-US" sz="1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확인 후 입력 </a:t>
            </a:r>
            <a:endParaRPr lang="en-US" altLang="ko-KR" sz="140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JE</a:t>
            </a:r>
            <a:r>
              <a:rPr lang="ko-KR" altLang="en-US" sz="12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경우 완전성 확인했으므로 </a:t>
            </a:r>
            <a:r>
              <a:rPr lang="en-US" altLang="ko-KR" sz="12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</a:t>
            </a:r>
            <a:r>
              <a:rPr lang="ko-KR" altLang="en-US" sz="12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입력</a:t>
            </a:r>
            <a:endParaRPr lang="en-US" altLang="ko-KR" sz="120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④ </a:t>
            </a: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Finish </a:t>
            </a:r>
            <a:r>
              <a:rPr lang="ko-KR" altLang="en-US" sz="1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버튼 클릭</a:t>
            </a:r>
            <a:endParaRPr lang="en-US" altLang="ko-KR" sz="140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92B6A5-4C0D-409E-B6ED-E7CCD23A333B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4670235" y="2890425"/>
            <a:ext cx="3512418" cy="669798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A2816C8-8228-40C7-A2ED-491868796E35}"/>
              </a:ext>
            </a:extLst>
          </p:cNvPr>
          <p:cNvSpPr/>
          <p:nvPr/>
        </p:nvSpPr>
        <p:spPr>
          <a:xfrm>
            <a:off x="4074548" y="3418312"/>
            <a:ext cx="595687" cy="28382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C8ADE2F5-354E-478E-88A0-D914BF8822A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206045" y="2656557"/>
            <a:ext cx="1800519" cy="376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285750" latinLnBrk="0">
              <a:lnSpc>
                <a:spcPct val="150000"/>
              </a:lnSpc>
            </a:pPr>
            <a:r>
              <a:rPr lang="en-US" altLang="ko-KR" sz="1100" dirty="0">
                <a:ea typeface="맑은 고딕" panose="020B0503020000020004" pitchFamily="50" charset="-127"/>
                <a:cs typeface="Arial" panose="020B0604020202020204" pitchFamily="34" charset="0"/>
              </a:rPr>
              <a:t>7044552</a:t>
            </a:r>
          </a:p>
          <a:p>
            <a:pPr marL="285750" latinLnBrk="0">
              <a:lnSpc>
                <a:spcPct val="150000"/>
              </a:lnSpc>
            </a:pPr>
            <a:r>
              <a:rPr lang="en-US" altLang="ko-KR" sz="1100" dirty="0">
                <a:ea typeface="맑은 고딕" panose="020B0503020000020004" pitchFamily="50" charset="-127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73E49C6-1BB2-4E2F-9D53-707E4CEFED20}"/>
              </a:ext>
            </a:extLst>
          </p:cNvPr>
          <p:cNvSpPr/>
          <p:nvPr/>
        </p:nvSpPr>
        <p:spPr bwMode="auto">
          <a:xfrm>
            <a:off x="3866565" y="3556752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5DA8CE8C-7A89-43DD-BD81-CA6C50ABA9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6513698"/>
              </p:ext>
            </p:extLst>
          </p:nvPr>
        </p:nvGraphicFramePr>
        <p:xfrm>
          <a:off x="5381342" y="379557"/>
          <a:ext cx="4306668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08522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E731F1F-1340-4AB7-B980-CF3B0C6B9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18" y="1790297"/>
            <a:ext cx="6235870" cy="447160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GLA Implementation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EC17-4951-4900-B767-4AB46575D99B}"/>
              </a:ext>
            </a:extLst>
          </p:cNvPr>
          <p:cNvSpPr txBox="1"/>
          <p:nvPr/>
        </p:nvSpPr>
        <p:spPr>
          <a:xfrm>
            <a:off x="446567" y="1388774"/>
            <a:ext cx="888926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ko-KR" altLang="en-US" sz="1600" dirty="0"/>
              <a:t>업로드한 파일의 필드 매핑</a:t>
            </a:r>
            <a:r>
              <a:rPr lang="en-US" altLang="ko-KR" sz="1600" dirty="0"/>
              <a:t>, Null</a:t>
            </a:r>
            <a:r>
              <a:rPr lang="ko-KR" altLang="en-US" sz="1600" dirty="0"/>
              <a:t>값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Linecount</a:t>
            </a:r>
            <a:r>
              <a:rPr lang="en-US" altLang="ko-KR" sz="1600" dirty="0"/>
              <a:t>, Total Amount </a:t>
            </a:r>
            <a:r>
              <a:rPr lang="ko-KR" altLang="en-US" sz="1600" dirty="0"/>
              <a:t>확인</a:t>
            </a:r>
            <a:endParaRPr lang="en-US" altLang="ko-KR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361C4E-6294-4715-A04D-62609A80BC52}"/>
              </a:ext>
            </a:extLst>
          </p:cNvPr>
          <p:cNvSpPr/>
          <p:nvPr/>
        </p:nvSpPr>
        <p:spPr>
          <a:xfrm>
            <a:off x="5529872" y="5779144"/>
            <a:ext cx="931888" cy="432441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1FC466-84AB-4362-8A08-B693D1E57E30}"/>
              </a:ext>
            </a:extLst>
          </p:cNvPr>
          <p:cNvSpPr/>
          <p:nvPr/>
        </p:nvSpPr>
        <p:spPr bwMode="auto">
          <a:xfrm>
            <a:off x="5381342" y="5703804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09C2E892-1E5A-45BB-B938-E30A69C3DAA9}"/>
              </a:ext>
            </a:extLst>
          </p:cNvPr>
          <p:cNvSpPr txBox="1">
            <a:spLocks/>
          </p:cNvSpPr>
          <p:nvPr/>
        </p:nvSpPr>
        <p:spPr>
          <a:xfrm>
            <a:off x="446567" y="990284"/>
            <a:ext cx="8916508" cy="2693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B8B8B"/>
              </a:buClr>
              <a:buSzPct val="100000"/>
              <a:buFont typeface="Arial" panose="020B0604020202020204" pitchFamily="34" charset="0"/>
              <a:buChar char="▌"/>
              <a:defRPr lang="en-US" altLang="ko-KR" sz="1600" b="0" kern="1200" cap="none" spc="-40" baseline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ko-KR" alt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4.2.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Data Management </a:t>
            </a: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(4/5) : Data Reconciliation </a:t>
            </a:r>
            <a:endParaRPr lang="en-US" altLang="ko-KR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070887-4C7F-4D2F-8FA9-1BA73E907CFB}"/>
              </a:ext>
            </a:extLst>
          </p:cNvPr>
          <p:cNvSpPr/>
          <p:nvPr/>
        </p:nvSpPr>
        <p:spPr>
          <a:xfrm>
            <a:off x="535022" y="5829464"/>
            <a:ext cx="4494178" cy="432441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71AF52-7B42-4453-BB33-946E2BED8C51}"/>
              </a:ext>
            </a:extLst>
          </p:cNvPr>
          <p:cNvSpPr/>
          <p:nvPr/>
        </p:nvSpPr>
        <p:spPr bwMode="auto">
          <a:xfrm>
            <a:off x="418236" y="5759912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AC1FC4B7-8AB8-4C7B-BA5E-24C539781A0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677586" y="3981766"/>
            <a:ext cx="3228413" cy="392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실제파일의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값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(Actual)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과 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Control Total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에서 입력한 값의 차이 확인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   </a:t>
            </a:r>
            <a:r>
              <a:rPr lang="en-US" altLang="ko-KR" sz="1200" b="0" u="sng" dirty="0">
                <a:ea typeface="맑은 고딕" panose="020B0503020000020004" pitchFamily="50" charset="-127"/>
                <a:cs typeface="Arial" panose="020B0604020202020204" pitchFamily="34" charset="0"/>
              </a:rPr>
              <a:t>(Actual</a:t>
            </a:r>
            <a:r>
              <a:rPr lang="ko-KR" altLang="en-US" sz="1200" b="0" u="sng" dirty="0">
                <a:ea typeface="맑은 고딕" panose="020B0503020000020004" pitchFamily="50" charset="-127"/>
                <a:cs typeface="Arial" panose="020B0604020202020204" pitchFamily="34" charset="0"/>
              </a:rPr>
              <a:t>과 </a:t>
            </a:r>
            <a:r>
              <a:rPr lang="en-US" altLang="ko-KR" sz="1200" b="0" u="sng" dirty="0">
                <a:ea typeface="맑은 고딕" panose="020B0503020000020004" pitchFamily="50" charset="-127"/>
                <a:cs typeface="Arial" panose="020B0604020202020204" pitchFamily="34" charset="0"/>
              </a:rPr>
              <a:t>Control total </a:t>
            </a:r>
            <a:r>
              <a:rPr lang="ko-KR" altLang="en-US" sz="1200" b="0" u="sng" dirty="0">
                <a:ea typeface="맑은 고딕" panose="020B0503020000020004" pitchFamily="50" charset="-127"/>
                <a:cs typeface="Arial" panose="020B0604020202020204" pitchFamily="34" charset="0"/>
              </a:rPr>
              <a:t>값이 </a:t>
            </a:r>
            <a:r>
              <a:rPr lang="ko-KR" altLang="en-US" sz="1200" b="0" u="sng" dirty="0" err="1">
                <a:ea typeface="맑은 고딕" panose="020B0503020000020004" pitchFamily="50" charset="-127"/>
                <a:cs typeface="Arial" panose="020B0604020202020204" pitchFamily="34" charset="0"/>
              </a:rPr>
              <a:t>일치해야함</a:t>
            </a:r>
            <a:r>
              <a:rPr lang="en-US" altLang="ko-KR" sz="1200" b="0" u="sng" dirty="0"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Close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D95A9EC-F00E-42B7-A6CE-06441C9F49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6513698"/>
              </p:ext>
            </p:extLst>
          </p:nvPr>
        </p:nvGraphicFramePr>
        <p:xfrm>
          <a:off x="5381342" y="379557"/>
          <a:ext cx="4306668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65914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785EEC-EC99-41AC-97BB-A0D62318A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7" y="1856249"/>
            <a:ext cx="8889265" cy="202028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GLA Implementation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EC17-4951-4900-B767-4AB46575D99B}"/>
              </a:ext>
            </a:extLst>
          </p:cNvPr>
          <p:cNvSpPr txBox="1"/>
          <p:nvPr/>
        </p:nvSpPr>
        <p:spPr>
          <a:xfrm>
            <a:off x="446567" y="1388774"/>
            <a:ext cx="888926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ko-KR" altLang="en-US" sz="1600" dirty="0"/>
              <a:t>업로드한 파일 시점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LineCount</a:t>
            </a:r>
            <a:r>
              <a:rPr lang="en-US" altLang="ko-KR" sz="1600" dirty="0"/>
              <a:t>, Functional Amount</a:t>
            </a:r>
            <a:r>
              <a:rPr lang="ko-KR" altLang="en-US" sz="1600" dirty="0"/>
              <a:t> 확인 </a:t>
            </a:r>
            <a:endParaRPr lang="en-US" altLang="ko-KR" sz="1600" dirty="0"/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09C2E892-1E5A-45BB-B938-E30A69C3DAA9}"/>
              </a:ext>
            </a:extLst>
          </p:cNvPr>
          <p:cNvSpPr txBox="1">
            <a:spLocks/>
          </p:cNvSpPr>
          <p:nvPr/>
        </p:nvSpPr>
        <p:spPr>
          <a:xfrm>
            <a:off x="446567" y="990284"/>
            <a:ext cx="8916508" cy="2693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B8B8B"/>
              </a:buClr>
              <a:buSzPct val="100000"/>
              <a:buFont typeface="Arial" panose="020B0604020202020204" pitchFamily="34" charset="0"/>
              <a:buChar char="▌"/>
              <a:defRPr lang="en-US" altLang="ko-KR" sz="1600" b="0" kern="1200" cap="none" spc="-40" baseline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ko-KR" alt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4.2. </a:t>
            </a:r>
            <a:r>
              <a:rPr lang="en-US" b="1" kern="0" dirty="0">
                <a:solidFill>
                  <a:schemeClr val="tx1">
                    <a:lumMod val="50000"/>
                  </a:schemeClr>
                </a:solidFill>
              </a:rPr>
              <a:t>Data Management (5/5) : Data</a:t>
            </a:r>
            <a:r>
              <a:rPr lang="ko-KR" altLang="en-US" b="1" kern="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Summary</a:t>
            </a:r>
            <a:endParaRPr lang="en-US" altLang="ko-KR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376CAC-4BF3-4EBE-8950-8BEE9786CF3C}"/>
              </a:ext>
            </a:extLst>
          </p:cNvPr>
          <p:cNvSpPr/>
          <p:nvPr/>
        </p:nvSpPr>
        <p:spPr>
          <a:xfrm>
            <a:off x="462138" y="3117784"/>
            <a:ext cx="8873694" cy="25458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272216-1DF8-4DD4-9E5A-2951D732FDC0}"/>
              </a:ext>
            </a:extLst>
          </p:cNvPr>
          <p:cNvSpPr/>
          <p:nvPr/>
        </p:nvSpPr>
        <p:spPr bwMode="auto">
          <a:xfrm>
            <a:off x="228566" y="2933263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FAA6949F-C3DD-4366-A402-754C21446B7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46565" y="3996465"/>
            <a:ext cx="9900141" cy="392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업로드 </a:t>
            </a:r>
            <a:r>
              <a:rPr lang="ko-KR" altLang="en-US" sz="14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완료시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결과창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1" algn="l" latinLnBrk="0">
              <a:lnSpc>
                <a:spcPct val="150000"/>
              </a:lnSpc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- Audit Period :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당기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전기 파일 체크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884D7E4-2477-4752-A7E6-8241B8B6DC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6513698"/>
              </p:ext>
            </p:extLst>
          </p:nvPr>
        </p:nvGraphicFramePr>
        <p:xfrm>
          <a:off x="5381342" y="379557"/>
          <a:ext cx="4306668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53672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6587C2-7FFE-4D7E-84BA-F5F284685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27" y="2521763"/>
            <a:ext cx="5973633" cy="3890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202AB-7C2B-4625-92CA-94ECBDBA0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27" y="1745568"/>
            <a:ext cx="3338139" cy="74617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C646B-FCF0-4B6E-8F68-D0933AEE4C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4.3.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Input Parameters (1/4) : Journal Entry/Period Identification</a:t>
            </a:r>
            <a:endParaRPr lang="ko-KR" alt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GLA Implementation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EC17-4951-4900-B767-4AB46575D99B}"/>
              </a:ext>
            </a:extLst>
          </p:cNvPr>
          <p:cNvSpPr txBox="1"/>
          <p:nvPr/>
        </p:nvSpPr>
        <p:spPr>
          <a:xfrm>
            <a:off x="446567" y="1388774"/>
            <a:ext cx="888926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sz="1600" dirty="0"/>
              <a:t>JE key</a:t>
            </a:r>
            <a:r>
              <a:rPr lang="ko-KR" altLang="en-US" sz="1600" dirty="0"/>
              <a:t>값 설정</a:t>
            </a:r>
            <a:r>
              <a:rPr lang="en-US" altLang="ko-KR" sz="1600" dirty="0"/>
              <a:t>, </a:t>
            </a:r>
            <a:r>
              <a:rPr lang="ko-KR" altLang="en-US" sz="1600" dirty="0"/>
              <a:t>시점 매핑</a:t>
            </a:r>
            <a:endParaRPr lang="en-US" altLang="ko-KR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361C4E-6294-4715-A04D-62609A80BC52}"/>
              </a:ext>
            </a:extLst>
          </p:cNvPr>
          <p:cNvSpPr/>
          <p:nvPr/>
        </p:nvSpPr>
        <p:spPr>
          <a:xfrm>
            <a:off x="555106" y="3017520"/>
            <a:ext cx="2497425" cy="800400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1FC466-84AB-4362-8A08-B693D1E57E30}"/>
              </a:ext>
            </a:extLst>
          </p:cNvPr>
          <p:cNvSpPr/>
          <p:nvPr/>
        </p:nvSpPr>
        <p:spPr bwMode="auto">
          <a:xfrm>
            <a:off x="420542" y="2909778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33BDC3-4BFC-4E3D-90F0-798F4BB984B0}"/>
              </a:ext>
            </a:extLst>
          </p:cNvPr>
          <p:cNvSpPr/>
          <p:nvPr/>
        </p:nvSpPr>
        <p:spPr>
          <a:xfrm>
            <a:off x="3169318" y="1779648"/>
            <a:ext cx="595906" cy="70803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4D54B5-428C-404D-9BFF-0391EB696C7E}"/>
              </a:ext>
            </a:extLst>
          </p:cNvPr>
          <p:cNvSpPr/>
          <p:nvPr/>
        </p:nvSpPr>
        <p:spPr bwMode="auto">
          <a:xfrm>
            <a:off x="3052531" y="1636308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93EF71F9-DA67-4B04-BC55-15F4395B8C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99406"/>
              </p:ext>
            </p:extLst>
          </p:nvPr>
        </p:nvGraphicFramePr>
        <p:xfrm>
          <a:off x="5381342" y="379557"/>
          <a:ext cx="4306668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8BD07297-F64E-4A37-AA55-5358C53C49A5}"/>
              </a:ext>
            </a:extLst>
          </p:cNvPr>
          <p:cNvSpPr/>
          <p:nvPr/>
        </p:nvSpPr>
        <p:spPr>
          <a:xfrm>
            <a:off x="887249" y="4900637"/>
            <a:ext cx="1833137" cy="568589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AAD45E-D6CD-412A-8123-8B4108DCBE79}"/>
              </a:ext>
            </a:extLst>
          </p:cNvPr>
          <p:cNvSpPr/>
          <p:nvPr/>
        </p:nvSpPr>
        <p:spPr bwMode="auto">
          <a:xfrm>
            <a:off x="758987" y="4760976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0FD9356B-C79C-4941-AB14-D5A1B2DF577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40041" y="4004308"/>
            <a:ext cx="4306667" cy="1458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Input Parameters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탭 클릭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Prior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Audit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Year,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Current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Audit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Year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확인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	</a:t>
            </a: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1 : JE Number, 2 : Period</a:t>
            </a: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Year, Audit Year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체크 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1" algn="l" latinLnBrk="0">
              <a:lnSpc>
                <a:spcPct val="150000"/>
              </a:lnSpc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(year, period 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확인후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전기 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Prior/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당기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Current)</a:t>
            </a:r>
          </a:p>
          <a:p>
            <a:pPr algn="l" latinLnBrk="0">
              <a:lnSpc>
                <a:spcPct val="150000"/>
              </a:lnSpc>
            </a:pP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⑤   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Prior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체크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l" latinLnBrk="0">
              <a:lnSpc>
                <a:spcPct val="150000"/>
              </a:lnSpc>
            </a:pP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⑥   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Current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체크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A7C927FE-395C-4AE7-A1C7-4ADE2A4E650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345556" y="4936955"/>
            <a:ext cx="1284690" cy="420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l" latinLnBrk="0">
              <a:lnSpc>
                <a:spcPct val="150000"/>
              </a:lnSpc>
            </a:pPr>
            <a:r>
              <a:rPr lang="en-US" altLang="ko-KR" sz="1100" dirty="0">
                <a:ea typeface="맑은 고딕" panose="020B0503020000020004" pitchFamily="50" charset="-127"/>
                <a:cs typeface="Arial" panose="020B0604020202020204" pitchFamily="34" charset="0"/>
              </a:rPr>
              <a:t>JE Number</a:t>
            </a:r>
          </a:p>
          <a:p>
            <a:pPr algn="l" latinLnBrk="0">
              <a:lnSpc>
                <a:spcPct val="150000"/>
              </a:lnSpc>
            </a:pPr>
            <a:r>
              <a:rPr lang="en-US" altLang="ko-KR" sz="1100" dirty="0">
                <a:ea typeface="맑은 고딕" panose="020B0503020000020004" pitchFamily="50" charset="-127"/>
                <a:cs typeface="Arial" panose="020B0604020202020204" pitchFamily="34" charset="0"/>
              </a:rPr>
              <a:t>Period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AC6F30-B1AE-442A-A21C-0A22B71D3124}"/>
              </a:ext>
            </a:extLst>
          </p:cNvPr>
          <p:cNvSpPr/>
          <p:nvPr/>
        </p:nvSpPr>
        <p:spPr>
          <a:xfrm>
            <a:off x="4044306" y="3948176"/>
            <a:ext cx="552077" cy="1458242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2AA09F-B2D4-4B2A-889C-6A8B595191E5}"/>
              </a:ext>
            </a:extLst>
          </p:cNvPr>
          <p:cNvSpPr/>
          <p:nvPr/>
        </p:nvSpPr>
        <p:spPr bwMode="auto">
          <a:xfrm>
            <a:off x="3919503" y="3811157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953C12-92FA-43C6-8601-0A14C1856498}"/>
              </a:ext>
            </a:extLst>
          </p:cNvPr>
          <p:cNvSpPr/>
          <p:nvPr/>
        </p:nvSpPr>
        <p:spPr>
          <a:xfrm>
            <a:off x="4557684" y="5406417"/>
            <a:ext cx="481836" cy="461299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617310-1A1F-4284-A656-2B3F0F1DC9C0}"/>
              </a:ext>
            </a:extLst>
          </p:cNvPr>
          <p:cNvSpPr/>
          <p:nvPr/>
        </p:nvSpPr>
        <p:spPr bwMode="auto">
          <a:xfrm>
            <a:off x="4320344" y="5393050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6888BB-D12E-4ED9-B644-50051D7EBC28}"/>
              </a:ext>
            </a:extLst>
          </p:cNvPr>
          <p:cNvSpPr/>
          <p:nvPr/>
        </p:nvSpPr>
        <p:spPr>
          <a:xfrm>
            <a:off x="3685336" y="3428240"/>
            <a:ext cx="1400198" cy="286609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5F2200E-6308-4F32-84F5-DF0F69E32025}"/>
              </a:ext>
            </a:extLst>
          </p:cNvPr>
          <p:cNvSpPr/>
          <p:nvPr/>
        </p:nvSpPr>
        <p:spPr bwMode="auto">
          <a:xfrm>
            <a:off x="3531652" y="3377651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350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C646B-FCF0-4B6E-8F68-D0933AEE4C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2782" y="2786644"/>
            <a:ext cx="2820218" cy="2228777"/>
          </a:xfrm>
        </p:spPr>
        <p:txBody>
          <a:bodyPr/>
          <a:lstStyle/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solidFill>
                  <a:srgbClr val="646464"/>
                </a:solidFill>
                <a:cs typeface="Arial" panose="020B0604020202020204" pitchFamily="34" charset="0"/>
              </a:rPr>
              <a:t>클라이언트 폴더 관리</a:t>
            </a:r>
            <a:endParaRPr lang="en-US" altLang="ko-KR" sz="1400" kern="0" dirty="0">
              <a:solidFill>
                <a:srgbClr val="646464"/>
              </a:solidFill>
              <a:cs typeface="Arial" panose="020B0604020202020204" pitchFamily="34" charset="0"/>
            </a:endParaRPr>
          </a:p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solidFill>
                  <a:srgbClr val="646464"/>
                </a:solidFill>
                <a:cs typeface="Arial" panose="020B0604020202020204" pitchFamily="34" charset="0"/>
              </a:rPr>
              <a:t>데이터 상세내역</a:t>
            </a:r>
            <a:endParaRPr lang="en-US" altLang="ko-KR" sz="1400" kern="0" dirty="0">
              <a:solidFill>
                <a:srgbClr val="646464"/>
              </a:solidFill>
              <a:cs typeface="Arial" panose="020B0604020202020204" pitchFamily="34" charset="0"/>
            </a:endParaRPr>
          </a:p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solidFill>
                  <a:srgbClr val="646464"/>
                </a:solidFill>
                <a:cs typeface="Arial" panose="020B0604020202020204" pitchFamily="34" charset="0"/>
              </a:rPr>
              <a:t>클렌징 전 체크 사항 </a:t>
            </a:r>
            <a:r>
              <a:rPr lang="en-US" altLang="ko-KR" sz="1400" kern="0" dirty="0">
                <a:solidFill>
                  <a:srgbClr val="646464"/>
                </a:solidFill>
                <a:cs typeface="Arial" panose="020B0604020202020204" pitchFamily="34" charset="0"/>
              </a:rPr>
              <a:t>3</a:t>
            </a:r>
            <a:r>
              <a:rPr lang="ko-KR" altLang="en-US" sz="1400" kern="0" dirty="0">
                <a:solidFill>
                  <a:srgbClr val="646464"/>
                </a:solidFill>
                <a:cs typeface="Arial" panose="020B0604020202020204" pitchFamily="34" charset="0"/>
              </a:rPr>
              <a:t>가지</a:t>
            </a:r>
            <a:endParaRPr lang="en-US" altLang="ko-KR" sz="1400" kern="0" dirty="0">
              <a:solidFill>
                <a:srgbClr val="646464"/>
              </a:solidFill>
              <a:cs typeface="Arial" panose="020B0604020202020204" pitchFamily="34" charset="0"/>
            </a:endParaRPr>
          </a:p>
          <a:p>
            <a:pPr lvl="1" fontAlgn="base">
              <a:spcAft>
                <a:spcPts val="600"/>
              </a:spcAft>
              <a:buClr>
                <a:srgbClr val="FFD200"/>
              </a:buClr>
              <a:buSzPct val="100000"/>
            </a:pPr>
            <a:r>
              <a:rPr lang="en-US" altLang="ko-KR" sz="1400" kern="0" dirty="0">
                <a:solidFill>
                  <a:srgbClr val="646464"/>
                </a:solidFill>
                <a:cs typeface="Arial" panose="020B0604020202020204" pitchFamily="34" charset="0"/>
              </a:rPr>
              <a:t>	1) Delimiter</a:t>
            </a:r>
          </a:p>
          <a:p>
            <a:pPr lvl="1" fontAlgn="base">
              <a:spcAft>
                <a:spcPts val="600"/>
              </a:spcAft>
              <a:buClr>
                <a:srgbClr val="FFD200"/>
              </a:buClr>
              <a:buSzPct val="100000"/>
            </a:pPr>
            <a:r>
              <a:rPr lang="en-US" altLang="ko-KR" sz="1400" kern="0" dirty="0">
                <a:solidFill>
                  <a:srgbClr val="646464"/>
                </a:solidFill>
                <a:cs typeface="Arial" panose="020B0604020202020204" pitchFamily="34" charset="0"/>
              </a:rPr>
              <a:t>	2) </a:t>
            </a:r>
            <a:r>
              <a:rPr lang="en-US" altLang="ko-KR" sz="1400" kern="0" dirty="0" err="1">
                <a:solidFill>
                  <a:srgbClr val="646464"/>
                </a:solidFill>
                <a:cs typeface="Arial" panose="020B0604020202020204" pitchFamily="34" charset="0"/>
              </a:rPr>
              <a:t>AccountLength</a:t>
            </a:r>
            <a:endParaRPr lang="en-US" altLang="ko-KR" sz="1400" kern="0" dirty="0">
              <a:solidFill>
                <a:srgbClr val="646464"/>
              </a:solidFill>
              <a:cs typeface="Arial" panose="020B0604020202020204" pitchFamily="34" charset="0"/>
            </a:endParaRPr>
          </a:p>
          <a:p>
            <a:pPr lvl="1" fontAlgn="base">
              <a:spcAft>
                <a:spcPts val="600"/>
              </a:spcAft>
              <a:buClr>
                <a:srgbClr val="FFD200"/>
              </a:buClr>
              <a:buSzPct val="100000"/>
            </a:pPr>
            <a:r>
              <a:rPr lang="en-US" altLang="ko-KR" sz="1400" kern="0" dirty="0">
                <a:solidFill>
                  <a:srgbClr val="646464"/>
                </a:solidFill>
                <a:cs typeface="Arial" panose="020B0604020202020204" pitchFamily="34" charset="0"/>
              </a:rPr>
              <a:t>	3) </a:t>
            </a:r>
            <a:r>
              <a:rPr lang="ko-KR" altLang="en-US" sz="1400" kern="0" dirty="0">
                <a:solidFill>
                  <a:srgbClr val="646464"/>
                </a:solidFill>
                <a:cs typeface="Arial" panose="020B0604020202020204" pitchFamily="34" charset="0"/>
              </a:rPr>
              <a:t>클라이언트별 </a:t>
            </a:r>
            <a:r>
              <a:rPr lang="ko-KR" altLang="en-US" sz="1400" kern="0" dirty="0" err="1">
                <a:solidFill>
                  <a:srgbClr val="646464"/>
                </a:solidFill>
                <a:cs typeface="Arial" panose="020B0604020202020204" pitchFamily="34" charset="0"/>
              </a:rPr>
              <a:t>고유값</a:t>
            </a:r>
            <a:endParaRPr lang="en-US" altLang="ko-KR" sz="1800" kern="0" dirty="0">
              <a:solidFill>
                <a:srgbClr val="646464"/>
              </a:solidFill>
              <a:cs typeface="Arial" panose="020B0604020202020204" pitchFamily="34" charset="0"/>
            </a:endParaRPr>
          </a:p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endParaRPr lang="en-US" altLang="ko-KR" sz="1400" kern="0" dirty="0">
              <a:solidFill>
                <a:srgbClr val="646464"/>
              </a:solidFill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cs typeface="Arial" panose="020B0604020202020204" pitchFamily="34" charset="0"/>
              </a:rPr>
              <a:t>2. Data</a:t>
            </a:r>
            <a:r>
              <a:rPr lang="ko-KR" altLang="en-US" dirty="0">
                <a:cs typeface="Arial" panose="020B0604020202020204" pitchFamily="34" charset="0"/>
              </a:rPr>
              <a:t> </a:t>
            </a:r>
            <a:r>
              <a:rPr lang="en-US" altLang="ko-KR" dirty="0">
                <a:cs typeface="Arial" panose="020B0604020202020204" pitchFamily="34" charset="0"/>
              </a:rPr>
              <a:t>Cleansing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D2FAFF-0170-457A-835B-B64E0FC58837}"/>
              </a:ext>
            </a:extLst>
          </p:cNvPr>
          <p:cNvSpPr/>
          <p:nvPr/>
        </p:nvSpPr>
        <p:spPr>
          <a:xfrm>
            <a:off x="457467" y="2073168"/>
            <a:ext cx="1546227" cy="40271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45720" rIns="45720" rtlCol="0" anchor="ctr" anchorCtr="0"/>
          <a:lstStyle/>
          <a:p>
            <a:pPr algn="ctr"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200" dirty="0">
                <a:solidFill>
                  <a:schemeClr val="bg1"/>
                </a:solidFill>
                <a:cs typeface="Arial" panose="020B0604020202020204" pitchFamily="34" charset="0"/>
              </a:rPr>
              <a:t>Data</a:t>
            </a:r>
            <a:r>
              <a:rPr lang="ko-KR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cs typeface="Arial" panose="020B0604020202020204" pitchFamily="34" charset="0"/>
              </a:rPr>
              <a:t>Cleansing</a:t>
            </a:r>
            <a:endParaRPr lang="ko-KR" altLang="en-US" sz="1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F179B665-DC30-430F-BF5F-9DF5AC9F81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49061"/>
              </p:ext>
            </p:extLst>
          </p:nvPr>
        </p:nvGraphicFramePr>
        <p:xfrm>
          <a:off x="2003694" y="2110582"/>
          <a:ext cx="6595619" cy="365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90CC493-02FB-431D-A0D5-8200437FEA40}"/>
              </a:ext>
            </a:extLst>
          </p:cNvPr>
          <p:cNvSpPr txBox="1">
            <a:spLocks/>
          </p:cNvSpPr>
          <p:nvPr/>
        </p:nvSpPr>
        <p:spPr>
          <a:xfrm>
            <a:off x="5301503" y="2786644"/>
            <a:ext cx="2820218" cy="10301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B8B8B"/>
              </a:buClr>
              <a:buSzPct val="100000"/>
              <a:buFont typeface="Arial" panose="020B0604020202020204" pitchFamily="34" charset="0"/>
              <a:buChar char="▌"/>
              <a:defRPr lang="en-US" altLang="ko-KR" sz="1600" b="0" kern="1200" cap="none" spc="-40" baseline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ko-KR" alt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solidFill>
                  <a:srgbClr val="646464"/>
                </a:solidFill>
                <a:cs typeface="Arial" panose="020B0604020202020204" pitchFamily="34" charset="0"/>
              </a:rPr>
              <a:t>Cleansing Logic(Alteryx) </a:t>
            </a:r>
            <a:r>
              <a:rPr lang="ko-KR" altLang="en-US" sz="1400" kern="0" dirty="0">
                <a:solidFill>
                  <a:srgbClr val="646464"/>
                </a:solidFill>
                <a:cs typeface="Arial" panose="020B0604020202020204" pitchFamily="34" charset="0"/>
              </a:rPr>
              <a:t>사용 매뉴얼</a:t>
            </a:r>
            <a:endParaRPr lang="en-US" altLang="ko-KR" sz="1400" kern="0" dirty="0">
              <a:solidFill>
                <a:srgbClr val="646464"/>
              </a:solidFill>
              <a:cs typeface="Arial" panose="020B0604020202020204" pitchFamily="34" charset="0"/>
            </a:endParaRPr>
          </a:p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solidFill>
                  <a:srgbClr val="646464"/>
                </a:solidFill>
                <a:cs typeface="Arial" panose="020B0604020202020204" pitchFamily="34" charset="0"/>
              </a:rPr>
              <a:t>클렌징 에러 예시</a:t>
            </a:r>
            <a:endParaRPr lang="en-US" altLang="ko-KR" sz="1400" kern="0" dirty="0">
              <a:solidFill>
                <a:srgbClr val="646464"/>
              </a:solidFill>
              <a:cs typeface="Arial" panose="020B0604020202020204" pitchFamily="34" charset="0"/>
            </a:endParaRPr>
          </a:p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endParaRPr lang="ko-KR" altLang="en-US" sz="1400" kern="0" dirty="0">
              <a:solidFill>
                <a:srgbClr val="646464"/>
              </a:solidFill>
              <a:cs typeface="Arial" panose="020B0604020202020204" pitchFamily="34" charset="0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C334952-36BE-417D-9C6A-91A9D98FC5C5}"/>
              </a:ext>
            </a:extLst>
          </p:cNvPr>
          <p:cNvSpPr txBox="1">
            <a:spLocks/>
          </p:cNvSpPr>
          <p:nvPr/>
        </p:nvSpPr>
        <p:spPr>
          <a:xfrm>
            <a:off x="446567" y="990284"/>
            <a:ext cx="8916508" cy="2693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B8B8B"/>
              </a:buClr>
              <a:buSzPct val="100000"/>
              <a:buFont typeface="Arial" panose="020B0604020202020204" pitchFamily="34" charset="0"/>
              <a:buChar char="▌"/>
              <a:defRPr lang="en-US" altLang="ko-KR" sz="1600" b="0" kern="1200" cap="none" spc="-40" baseline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ko-KR" alt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 Data Cleansing </a:t>
            </a:r>
            <a:r>
              <a:rPr lang="ko-KR" altLang="en-US" b="1" dirty="0"/>
              <a:t>상세내역 </a:t>
            </a:r>
          </a:p>
        </p:txBody>
      </p:sp>
    </p:spTree>
    <p:extLst>
      <p:ext uri="{BB962C8B-B14F-4D97-AF65-F5344CB8AC3E}">
        <p14:creationId xmlns:p14="http://schemas.microsoft.com/office/powerpoint/2010/main" val="1005418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61A142-50BF-45ED-9378-7A0A37611A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15"/>
          <a:stretch/>
        </p:blipFill>
        <p:spPr>
          <a:xfrm>
            <a:off x="446567" y="1796089"/>
            <a:ext cx="5590339" cy="382473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C646B-FCF0-4B6E-8F68-D0933AEE4C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4.3.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Input Parameters (2/4)</a:t>
            </a:r>
            <a:endParaRPr lang="ko-KR" alt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GLA Implementation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EC17-4951-4900-B767-4AB46575D99B}"/>
              </a:ext>
            </a:extLst>
          </p:cNvPr>
          <p:cNvSpPr txBox="1"/>
          <p:nvPr/>
        </p:nvSpPr>
        <p:spPr>
          <a:xfrm>
            <a:off x="446567" y="1388774"/>
            <a:ext cx="8889265" cy="27238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dirty="0"/>
              <a:t>Input Parameters </a:t>
            </a:r>
            <a:r>
              <a:rPr lang="en-US" altLang="ko-KR" sz="1600" dirty="0"/>
              <a:t>– System/Manual Identification</a:t>
            </a:r>
            <a:endParaRPr lang="en-US" altLang="ko-K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361C4E-6294-4715-A04D-62609A80BC52}"/>
              </a:ext>
            </a:extLst>
          </p:cNvPr>
          <p:cNvSpPr/>
          <p:nvPr/>
        </p:nvSpPr>
        <p:spPr>
          <a:xfrm>
            <a:off x="3535170" y="2556029"/>
            <a:ext cx="1026759" cy="337085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1FC466-84AB-4362-8A08-B693D1E57E30}"/>
              </a:ext>
            </a:extLst>
          </p:cNvPr>
          <p:cNvSpPr/>
          <p:nvPr/>
        </p:nvSpPr>
        <p:spPr bwMode="auto">
          <a:xfrm>
            <a:off x="3400606" y="2373892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93EF71F9-DA67-4B04-BC55-15F4395B8C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2377941"/>
              </p:ext>
            </p:extLst>
          </p:nvPr>
        </p:nvGraphicFramePr>
        <p:xfrm>
          <a:off x="5381342" y="379557"/>
          <a:ext cx="4306668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7B9AD4B4-7B7E-451C-927B-7CA0511287EA}"/>
              </a:ext>
            </a:extLst>
          </p:cNvPr>
          <p:cNvSpPr/>
          <p:nvPr/>
        </p:nvSpPr>
        <p:spPr>
          <a:xfrm>
            <a:off x="2037389" y="1957363"/>
            <a:ext cx="1480003" cy="28159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BB7FE8-7D08-4E10-BB43-EE7DE5EE4C7D}"/>
              </a:ext>
            </a:extLst>
          </p:cNvPr>
          <p:cNvSpPr/>
          <p:nvPr/>
        </p:nvSpPr>
        <p:spPr bwMode="auto">
          <a:xfrm>
            <a:off x="1870873" y="1835355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EF0E6CF6-1509-4C06-9001-C47C202173D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36906" y="3144650"/>
            <a:ext cx="3877328" cy="1127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System / Manual Identification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탭 클릭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Only Manual Entries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선택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389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7DC9F-78A3-41B7-977A-9212A343A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"/>
          <a:stretch/>
        </p:blipFill>
        <p:spPr>
          <a:xfrm>
            <a:off x="448762" y="2512564"/>
            <a:ext cx="3092534" cy="3257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61A142-50BF-45ED-9378-7A0A37611A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179" b="83502"/>
          <a:stretch/>
        </p:blipFill>
        <p:spPr>
          <a:xfrm>
            <a:off x="446568" y="1796089"/>
            <a:ext cx="5028258" cy="63100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C646B-FCF0-4B6E-8F68-D0933AEE4C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4.3.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Input Parameters (3/4)</a:t>
            </a:r>
            <a:endParaRPr lang="ko-KR" alt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GLA Implementation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EC17-4951-4900-B767-4AB46575D99B}"/>
              </a:ext>
            </a:extLst>
          </p:cNvPr>
          <p:cNvSpPr txBox="1"/>
          <p:nvPr/>
        </p:nvSpPr>
        <p:spPr>
          <a:xfrm>
            <a:off x="446567" y="1388774"/>
            <a:ext cx="8889265" cy="27238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dirty="0"/>
              <a:t>Input Parameters </a:t>
            </a:r>
            <a:r>
              <a:rPr lang="en-US" altLang="ko-KR" sz="1600" dirty="0"/>
              <a:t>– Account Definition</a:t>
            </a:r>
            <a:endParaRPr lang="en-US" altLang="ko-K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361C4E-6294-4715-A04D-62609A80BC52}"/>
              </a:ext>
            </a:extLst>
          </p:cNvPr>
          <p:cNvSpPr/>
          <p:nvPr/>
        </p:nvSpPr>
        <p:spPr>
          <a:xfrm>
            <a:off x="1878903" y="3696715"/>
            <a:ext cx="1290413" cy="1860805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1FC466-84AB-4362-8A08-B693D1E57E30}"/>
              </a:ext>
            </a:extLst>
          </p:cNvPr>
          <p:cNvSpPr/>
          <p:nvPr/>
        </p:nvSpPr>
        <p:spPr bwMode="auto">
          <a:xfrm>
            <a:off x="1761457" y="3531972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402504-5560-4F20-BB8A-193A7687953B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524110" y="2199014"/>
            <a:ext cx="1310500" cy="1497701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93EF71F9-DA67-4B04-BC55-15F4395B8C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40886"/>
              </p:ext>
            </p:extLst>
          </p:nvPr>
        </p:nvGraphicFramePr>
        <p:xfrm>
          <a:off x="5381342" y="379557"/>
          <a:ext cx="4306668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7B9AD4B4-7B7E-451C-927B-7CA0511287EA}"/>
              </a:ext>
            </a:extLst>
          </p:cNvPr>
          <p:cNvSpPr/>
          <p:nvPr/>
        </p:nvSpPr>
        <p:spPr>
          <a:xfrm>
            <a:off x="3345084" y="1912305"/>
            <a:ext cx="972273" cy="28159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BB7FE8-7D08-4E10-BB43-EE7DE5EE4C7D}"/>
              </a:ext>
            </a:extLst>
          </p:cNvPr>
          <p:cNvSpPr/>
          <p:nvPr/>
        </p:nvSpPr>
        <p:spPr bwMode="auto">
          <a:xfrm>
            <a:off x="3169316" y="1790297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16730E-7495-4C85-A733-EF7828E7D9D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114" b="9770"/>
          <a:stretch/>
        </p:blipFill>
        <p:spPr>
          <a:xfrm>
            <a:off x="1807111" y="5855584"/>
            <a:ext cx="1734185" cy="3609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B670C2-2C2E-416C-BB52-55294910C55B}"/>
              </a:ext>
            </a:extLst>
          </p:cNvPr>
          <p:cNvSpPr/>
          <p:nvPr/>
        </p:nvSpPr>
        <p:spPr>
          <a:xfrm>
            <a:off x="2439677" y="5964189"/>
            <a:ext cx="595687" cy="25235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E47C45-0588-4EA4-9197-95EC3F746409}"/>
              </a:ext>
            </a:extLst>
          </p:cNvPr>
          <p:cNvSpPr/>
          <p:nvPr/>
        </p:nvSpPr>
        <p:spPr bwMode="auto">
          <a:xfrm>
            <a:off x="2322891" y="5806838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8EA2D3-4888-4807-9C41-A0A601A781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3691" y="3251733"/>
            <a:ext cx="5146786" cy="29648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5C3B59-4B59-4017-8A97-4F3F6137461F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>
          <a:xfrm flipV="1">
            <a:off x="3035364" y="4734141"/>
            <a:ext cx="1328327" cy="1356228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7">
            <a:extLst>
              <a:ext uri="{FF2B5EF4-FFF2-40B4-BE49-F238E27FC236}">
                <a16:creationId xmlns:a16="http://schemas.microsoft.com/office/drawing/2014/main" id="{546AB572-44FB-4628-BD66-B0E242628E3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255664" y="4734141"/>
            <a:ext cx="2872708" cy="338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285750" algn="l" latinLnBrk="0">
              <a:lnSpc>
                <a:spcPct val="150000"/>
              </a:lnSpc>
            </a:pPr>
            <a:r>
              <a: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CoA </a:t>
            </a:r>
            <a:r>
              <a:rPr lang="ko-KR" altLang="en-US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매핑이 되지 않은 계정이 뜸</a:t>
            </a:r>
            <a:endParaRPr lang="en-US" altLang="ko-KR" sz="11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algn="l" latinLnBrk="0">
              <a:lnSpc>
                <a:spcPct val="150000"/>
              </a:lnSpc>
            </a:pPr>
            <a:r>
              <a:rPr lang="ko-KR" altLang="en-US" sz="11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→ </a:t>
            </a:r>
            <a:r>
              <a:rPr lang="en-US" altLang="ko-KR" sz="11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CoA </a:t>
            </a:r>
            <a:r>
              <a:rPr lang="ko-KR" altLang="en-US" sz="11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파일 수정 후 </a:t>
            </a:r>
            <a:r>
              <a:rPr lang="ko-KR" altLang="en-US" sz="1100" b="0" dirty="0" err="1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재업로드</a:t>
            </a:r>
            <a:endParaRPr lang="en-US" altLang="ko-KR" sz="1100" b="0" dirty="0">
              <a:highlight>
                <a:srgbClr val="FFED99"/>
              </a:highlight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F1C0D1-510D-4464-A923-F4F2325C49D6}"/>
              </a:ext>
            </a:extLst>
          </p:cNvPr>
          <p:cNvSpPr/>
          <p:nvPr/>
        </p:nvSpPr>
        <p:spPr>
          <a:xfrm>
            <a:off x="8720996" y="5962657"/>
            <a:ext cx="595687" cy="25235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2CBB231-B4F2-400A-8FEA-902F832BBF8A}"/>
              </a:ext>
            </a:extLst>
          </p:cNvPr>
          <p:cNvSpPr/>
          <p:nvPr/>
        </p:nvSpPr>
        <p:spPr bwMode="auto">
          <a:xfrm>
            <a:off x="8604210" y="5805306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4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61BC8803-F9C9-494D-A05A-F9FDA334E5F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650594" y="1729301"/>
            <a:ext cx="4130386" cy="1127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Account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Definition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탭 클릭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Account Type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매치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: Assets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→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Assets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선택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Next</a:t>
            </a: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Finish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25DD08-958D-49D3-B76E-8F2F72E6249D}"/>
              </a:ext>
            </a:extLst>
          </p:cNvPr>
          <p:cNvCxnSpPr>
            <a:cxnSpLocks/>
          </p:cNvCxnSpPr>
          <p:nvPr/>
        </p:nvCxnSpPr>
        <p:spPr>
          <a:xfrm>
            <a:off x="1434270" y="3924836"/>
            <a:ext cx="560759" cy="0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477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6ECF2E-472F-4C98-894C-4D7B52044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69" y="1790297"/>
            <a:ext cx="6517720" cy="372124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C646B-FCF0-4B6E-8F68-D0933AEE4C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4.3.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Input Parameters (4/4)</a:t>
            </a:r>
            <a:endParaRPr lang="ko-KR" alt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GLA Implementation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EC17-4951-4900-B767-4AB46575D99B}"/>
              </a:ext>
            </a:extLst>
          </p:cNvPr>
          <p:cNvSpPr txBox="1"/>
          <p:nvPr/>
        </p:nvSpPr>
        <p:spPr>
          <a:xfrm>
            <a:off x="446567" y="1388774"/>
            <a:ext cx="8889265" cy="27238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dirty="0"/>
              <a:t>Input Parameters </a:t>
            </a:r>
            <a:r>
              <a:rPr lang="en-US" altLang="ko-KR" sz="1600" dirty="0"/>
              <a:t>– Dimension Table</a:t>
            </a:r>
            <a:endParaRPr lang="en-US" altLang="ko-K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33BDC3-4BFC-4E3D-90F0-798F4BB984B0}"/>
              </a:ext>
            </a:extLst>
          </p:cNvPr>
          <p:cNvSpPr/>
          <p:nvPr/>
        </p:nvSpPr>
        <p:spPr>
          <a:xfrm>
            <a:off x="5970328" y="2462437"/>
            <a:ext cx="907756" cy="24286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4D54B5-428C-404D-9BFF-0391EB696C7E}"/>
              </a:ext>
            </a:extLst>
          </p:cNvPr>
          <p:cNvSpPr/>
          <p:nvPr/>
        </p:nvSpPr>
        <p:spPr bwMode="auto">
          <a:xfrm>
            <a:off x="5853542" y="2305086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93EF71F9-DA67-4B04-BC55-15F4395B8C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062676"/>
              </p:ext>
            </p:extLst>
          </p:nvPr>
        </p:nvGraphicFramePr>
        <p:xfrm>
          <a:off x="5381342" y="379557"/>
          <a:ext cx="4306668" cy="39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139802EA-6BA1-4FAC-AD11-27D29E3D1477}"/>
              </a:ext>
            </a:extLst>
          </p:cNvPr>
          <p:cNvSpPr/>
          <p:nvPr/>
        </p:nvSpPr>
        <p:spPr>
          <a:xfrm>
            <a:off x="4090728" y="1937646"/>
            <a:ext cx="907756" cy="24286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FF5FC4-2D84-4875-9C19-BD04BB19A5C1}"/>
              </a:ext>
            </a:extLst>
          </p:cNvPr>
          <p:cNvSpPr/>
          <p:nvPr/>
        </p:nvSpPr>
        <p:spPr bwMode="auto">
          <a:xfrm>
            <a:off x="3973942" y="1780295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CEBC6-5197-473D-8808-785E7004D552}"/>
              </a:ext>
            </a:extLst>
          </p:cNvPr>
          <p:cNvSpPr/>
          <p:nvPr/>
        </p:nvSpPr>
        <p:spPr>
          <a:xfrm>
            <a:off x="852050" y="2163713"/>
            <a:ext cx="1044859" cy="23483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73E49C6-1BB2-4E2F-9D53-707E4CEFED20}"/>
              </a:ext>
            </a:extLst>
          </p:cNvPr>
          <p:cNvSpPr/>
          <p:nvPr/>
        </p:nvSpPr>
        <p:spPr bwMode="auto">
          <a:xfrm>
            <a:off x="735264" y="1991257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559CDD-30F8-4C4A-AF30-AA94FB2D8E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7074" y="5749257"/>
            <a:ext cx="3041315" cy="31361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E68510A-4F6C-4DEE-BF7B-01B701E676C5}"/>
              </a:ext>
            </a:extLst>
          </p:cNvPr>
          <p:cNvSpPr/>
          <p:nvPr/>
        </p:nvSpPr>
        <p:spPr>
          <a:xfrm>
            <a:off x="4815012" y="5749256"/>
            <a:ext cx="2111208" cy="32762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945E5AD-965E-47D0-AB7B-45584F13DA4A}"/>
              </a:ext>
            </a:extLst>
          </p:cNvPr>
          <p:cNvSpPr/>
          <p:nvPr/>
        </p:nvSpPr>
        <p:spPr bwMode="auto">
          <a:xfrm>
            <a:off x="4698226" y="5576801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5FCED2AD-A389-44F9-898F-32E869B34A4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081283" y="3090741"/>
            <a:ext cx="2712956" cy="1582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Dimension Table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탭 클릭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Import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Lookup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File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클릭 →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Source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파일 선택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업로드 확인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Preparer, Business Unit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도 동일하게 진행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Save And Process Parameters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클릭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CF39E6-D7CA-40B0-97AB-C3CB8DD93FB2}"/>
              </a:ext>
            </a:extLst>
          </p:cNvPr>
          <p:cNvSpPr/>
          <p:nvPr/>
        </p:nvSpPr>
        <p:spPr>
          <a:xfrm>
            <a:off x="2013694" y="2769964"/>
            <a:ext cx="4773185" cy="216779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1FC466-84AB-4362-8A08-B693D1E57E30}"/>
              </a:ext>
            </a:extLst>
          </p:cNvPr>
          <p:cNvSpPr/>
          <p:nvPr/>
        </p:nvSpPr>
        <p:spPr bwMode="auto">
          <a:xfrm>
            <a:off x="1896909" y="2649957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BBCAB4-2985-41B7-8861-2C7A0FD4E77A}"/>
              </a:ext>
            </a:extLst>
          </p:cNvPr>
          <p:cNvSpPr/>
          <p:nvPr/>
        </p:nvSpPr>
        <p:spPr>
          <a:xfrm>
            <a:off x="4833121" y="3454236"/>
            <a:ext cx="2181715" cy="569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ea typeface="맑은 고딕" panose="020B0503020000020004" pitchFamily="50" charset="-127"/>
                <a:cs typeface="Arial" panose="020B0604020202020204" pitchFamily="34" charset="0"/>
              </a:rPr>
              <a:t>정상적으로 </a:t>
            </a:r>
            <a:r>
              <a:rPr lang="ko-KR" altLang="en-US" sz="1100" dirty="0" err="1">
                <a:ea typeface="맑은 고딕" panose="020B0503020000020004" pitchFamily="50" charset="-127"/>
                <a:cs typeface="Arial" panose="020B0604020202020204" pitchFamily="34" charset="0"/>
              </a:rPr>
              <a:t>업로드되면</a:t>
            </a:r>
            <a:r>
              <a:rPr lang="ko-KR" altLang="en-US" sz="110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110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ea typeface="맑은 고딕" panose="020B0503020000020004" pitchFamily="50" charset="-127"/>
                <a:cs typeface="Arial" panose="020B0604020202020204" pitchFamily="34" charset="0"/>
              </a:rPr>
              <a:t>Description, Group </a:t>
            </a:r>
            <a:r>
              <a:rPr lang="ko-KR" altLang="en-US" sz="1100" dirty="0">
                <a:ea typeface="맑은 고딕" panose="020B0503020000020004" pitchFamily="50" charset="-127"/>
                <a:cs typeface="Arial" panose="020B0604020202020204" pitchFamily="34" charset="0"/>
              </a:rPr>
              <a:t>정보가 뜸</a:t>
            </a:r>
            <a:endParaRPr lang="en-US" altLang="ko-KR" sz="110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466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C646B-FCF0-4B6E-8F68-D0933AEE4C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7965" y="3377610"/>
            <a:ext cx="2820218" cy="2228777"/>
          </a:xfrm>
        </p:spPr>
        <p:txBody>
          <a:bodyPr/>
          <a:lstStyle/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ko-KR" altLang="en-US" sz="1400" kern="0" dirty="0" err="1">
                <a:solidFill>
                  <a:srgbClr val="646464"/>
                </a:solidFill>
                <a:cs typeface="Arial" panose="020B0604020202020204" pitchFamily="34" charset="0"/>
              </a:rPr>
              <a:t>감사팀</a:t>
            </a:r>
            <a:r>
              <a:rPr lang="ko-KR" altLang="en-US" sz="1400" kern="0" dirty="0">
                <a:solidFill>
                  <a:srgbClr val="646464"/>
                </a:solidFill>
                <a:cs typeface="Arial" panose="020B0604020202020204" pitchFamily="34" charset="0"/>
              </a:rPr>
              <a:t> 전달 조서인 </a:t>
            </a:r>
            <a:r>
              <a:rPr lang="en-US" altLang="ko-KR" sz="1400" kern="0" dirty="0">
                <a:solidFill>
                  <a:srgbClr val="646464"/>
                </a:solidFill>
                <a:cs typeface="Arial" panose="020B0604020202020204" pitchFamily="34" charset="0"/>
              </a:rPr>
              <a:t>572 Report </a:t>
            </a:r>
            <a:r>
              <a:rPr lang="ko-KR" altLang="en-US" sz="1400" kern="0" dirty="0">
                <a:solidFill>
                  <a:srgbClr val="646464"/>
                </a:solidFill>
                <a:cs typeface="Arial" panose="020B0604020202020204" pitchFamily="34" charset="0"/>
              </a:rPr>
              <a:t>생성 및 추출</a:t>
            </a:r>
            <a:endParaRPr lang="en-US" altLang="ko-KR" sz="1400" kern="0" dirty="0">
              <a:solidFill>
                <a:srgbClr val="646464"/>
              </a:solidFill>
              <a:cs typeface="Arial" panose="020B0604020202020204" pitchFamily="34" charset="0"/>
            </a:endParaRPr>
          </a:p>
          <a:p>
            <a:pPr marL="342900" lvl="1" indent="-342900" defTabSz="914400" fontAlgn="base">
              <a:spcBef>
                <a:spcPts val="0"/>
              </a:spcBef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solidFill>
                  <a:srgbClr val="646464"/>
                </a:solidFill>
                <a:cs typeface="Arial" panose="020B0604020202020204" pitchFamily="34" charset="0"/>
              </a:rPr>
              <a:t>프로젝트 </a:t>
            </a:r>
            <a:r>
              <a:rPr lang="en-US" altLang="ko-KR" sz="1400" kern="0" dirty="0">
                <a:solidFill>
                  <a:srgbClr val="646464"/>
                </a:solidFill>
                <a:cs typeface="Arial" panose="020B0604020202020204" pitchFamily="34" charset="0"/>
              </a:rPr>
              <a:t>Summary</a:t>
            </a:r>
          </a:p>
          <a:p>
            <a:pPr marL="342900" lvl="1" indent="-342900" defTabSz="914400" fontAlgn="base">
              <a:spcBef>
                <a:spcPts val="0"/>
              </a:spcBef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ko-KR" sz="1400" kern="0" dirty="0">
                <a:solidFill>
                  <a:srgbClr val="646464"/>
                </a:solidFill>
                <a:cs typeface="Arial" panose="020B0604020202020204" pitchFamily="34" charset="0"/>
              </a:rPr>
              <a:t>Data Validation</a:t>
            </a:r>
            <a:endParaRPr lang="en-US" altLang="ko-KR" sz="1800" kern="0" dirty="0">
              <a:solidFill>
                <a:srgbClr val="646464"/>
              </a:solidFill>
              <a:cs typeface="Arial" panose="020B0604020202020204" pitchFamily="34" charset="0"/>
            </a:endParaRPr>
          </a:p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endParaRPr lang="en-US" altLang="ko-KR" sz="1400" kern="0" dirty="0">
              <a:solidFill>
                <a:srgbClr val="646464"/>
              </a:solidFill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 GLA 572 Documents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D2FAFF-0170-457A-835B-B64E0FC58837}"/>
              </a:ext>
            </a:extLst>
          </p:cNvPr>
          <p:cNvSpPr/>
          <p:nvPr/>
        </p:nvSpPr>
        <p:spPr>
          <a:xfrm>
            <a:off x="232229" y="2766914"/>
            <a:ext cx="1889653" cy="40271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45720" rIns="45720" rtlCol="0" anchor="ctr" anchorCtr="0"/>
          <a:lstStyle/>
          <a:p>
            <a:pPr algn="ctr"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200" dirty="0">
                <a:solidFill>
                  <a:schemeClr val="bg1"/>
                </a:solidFill>
                <a:cs typeface="Arial" panose="020B0604020202020204" pitchFamily="34" charset="0"/>
              </a:rPr>
              <a:t>GLA 572 Documents Validation</a:t>
            </a:r>
            <a:endParaRPr lang="ko-KR" altLang="en-US" sz="1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F179B665-DC30-430F-BF5F-9DF5AC9F81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0829942"/>
              </p:ext>
            </p:extLst>
          </p:nvPr>
        </p:nvGraphicFramePr>
        <p:xfrm>
          <a:off x="2121882" y="2804328"/>
          <a:ext cx="7241193" cy="365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90CC493-02FB-431D-A0D5-8200437FEA40}"/>
              </a:ext>
            </a:extLst>
          </p:cNvPr>
          <p:cNvSpPr txBox="1">
            <a:spLocks/>
          </p:cNvSpPr>
          <p:nvPr/>
        </p:nvSpPr>
        <p:spPr>
          <a:xfrm>
            <a:off x="6065265" y="3480390"/>
            <a:ext cx="2820218" cy="10301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B8B8B"/>
              </a:buClr>
              <a:buSzPct val="100000"/>
              <a:buFont typeface="Arial" panose="020B0604020202020204" pitchFamily="34" charset="0"/>
              <a:buChar char="▌"/>
              <a:defRPr lang="en-US" altLang="ko-KR" sz="1600" b="0" kern="1200" cap="none" spc="-40" baseline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ko-KR" alt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fontAlgn="base">
              <a:spcAft>
                <a:spcPts val="600"/>
              </a:spcAft>
              <a:buClr>
                <a:srgbClr val="FFD200"/>
              </a:buClr>
              <a:buSzPct val="100000"/>
              <a:buFont typeface="Wingdings" panose="05000000000000000000" pitchFamily="2" charset="2"/>
              <a:buChar char="Ø"/>
            </a:pPr>
            <a:endParaRPr lang="ko-KR" altLang="en-US" sz="1400" kern="0" dirty="0">
              <a:solidFill>
                <a:srgbClr val="646464"/>
              </a:solidFill>
              <a:cs typeface="Arial" panose="020B0604020202020204" pitchFamily="34" charset="0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C334952-36BE-417D-9C6A-91A9D98FC5C5}"/>
              </a:ext>
            </a:extLst>
          </p:cNvPr>
          <p:cNvSpPr txBox="1">
            <a:spLocks/>
          </p:cNvSpPr>
          <p:nvPr/>
        </p:nvSpPr>
        <p:spPr>
          <a:xfrm>
            <a:off x="446567" y="990284"/>
            <a:ext cx="8916508" cy="2693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B8B8B"/>
              </a:buClr>
              <a:buSzPct val="100000"/>
              <a:buFont typeface="Arial" panose="020B0604020202020204" pitchFamily="34" charset="0"/>
              <a:buChar char="▌"/>
              <a:defRPr lang="en-US" altLang="ko-KR" sz="1600" b="0" kern="1200" cap="none" spc="-40" baseline="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en-US" altLang="ko-KR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lang="ko-KR" alt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 GLA 572 Documents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99054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AF4034-7500-4B03-A43F-6990F1227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30" b="38553"/>
          <a:stretch/>
        </p:blipFill>
        <p:spPr>
          <a:xfrm>
            <a:off x="446568" y="1790297"/>
            <a:ext cx="3004898" cy="264977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C646B-FCF0-4B6E-8F68-D0933AEE4C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5.1.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Analysis home : 572 documents </a:t>
            </a:r>
            <a:r>
              <a:rPr lang="ko-KR" altLang="en-US" b="1" kern="0" dirty="0">
                <a:solidFill>
                  <a:schemeClr val="tx1">
                    <a:lumMod val="50000"/>
                  </a:schemeClr>
                </a:solidFill>
              </a:rPr>
              <a:t>생성</a:t>
            </a:r>
            <a:endParaRPr lang="ko-KR" alt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 GLA 572 Documents 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EC17-4951-4900-B767-4AB46575D99B}"/>
              </a:ext>
            </a:extLst>
          </p:cNvPr>
          <p:cNvSpPr txBox="1"/>
          <p:nvPr/>
        </p:nvSpPr>
        <p:spPr>
          <a:xfrm>
            <a:off x="446567" y="1388774"/>
            <a:ext cx="888926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sz="1600" dirty="0"/>
              <a:t>572 documents : </a:t>
            </a:r>
            <a:r>
              <a:rPr lang="ko-KR" altLang="en-US" sz="1600" dirty="0"/>
              <a:t>감사팀에 </a:t>
            </a:r>
            <a:r>
              <a:rPr lang="ko-KR" altLang="en-US" sz="1600" dirty="0" err="1"/>
              <a:t>전달해야하는</a:t>
            </a:r>
            <a:r>
              <a:rPr lang="ko-KR" altLang="en-US" sz="1600" dirty="0"/>
              <a:t> 조서로서</a:t>
            </a:r>
            <a:r>
              <a:rPr lang="en-US" altLang="ko-KR" sz="1600" dirty="0"/>
              <a:t>, Data Validation</a:t>
            </a:r>
            <a:r>
              <a:rPr lang="ko-KR" altLang="en-US" sz="1600" dirty="0"/>
              <a:t> 목적</a:t>
            </a:r>
            <a:endParaRPr lang="en-US" altLang="ko-KR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87894D-B5C7-41D9-9357-DABF76483D7E}"/>
              </a:ext>
            </a:extLst>
          </p:cNvPr>
          <p:cNvSpPr/>
          <p:nvPr/>
        </p:nvSpPr>
        <p:spPr>
          <a:xfrm>
            <a:off x="1912817" y="2627580"/>
            <a:ext cx="1324164" cy="25235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1FC466-84AB-4362-8A08-B693D1E57E30}"/>
              </a:ext>
            </a:extLst>
          </p:cNvPr>
          <p:cNvSpPr/>
          <p:nvPr/>
        </p:nvSpPr>
        <p:spPr bwMode="auto">
          <a:xfrm>
            <a:off x="1712735" y="2429366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5E4727-0D25-472F-8D15-F25FA4BE8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406" y="1700653"/>
            <a:ext cx="2962598" cy="14107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4204C14-BC3D-4BE2-8EA8-76A85C163ECE}"/>
              </a:ext>
            </a:extLst>
          </p:cNvPr>
          <p:cNvSpPr/>
          <p:nvPr/>
        </p:nvSpPr>
        <p:spPr>
          <a:xfrm>
            <a:off x="3808312" y="2073602"/>
            <a:ext cx="2084219" cy="26104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6B9026F-D835-4F84-B9BB-369941EA5E81}"/>
              </a:ext>
            </a:extLst>
          </p:cNvPr>
          <p:cNvSpPr/>
          <p:nvPr/>
        </p:nvSpPr>
        <p:spPr bwMode="auto">
          <a:xfrm>
            <a:off x="3608231" y="1875388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E588A2-35E4-4D4E-BA99-6C4A793387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102" b="9246"/>
          <a:stretch/>
        </p:blipFill>
        <p:spPr>
          <a:xfrm>
            <a:off x="3592885" y="3150911"/>
            <a:ext cx="3657531" cy="1186318"/>
          </a:xfrm>
          <a:prstGeom prst="rect">
            <a:avLst/>
          </a:prstGeom>
        </p:spPr>
      </p:pic>
      <p:sp>
        <p:nvSpPr>
          <p:cNvPr id="16" name="Rectangle 7">
            <a:extLst>
              <a:ext uri="{FF2B5EF4-FFF2-40B4-BE49-F238E27FC236}">
                <a16:creationId xmlns:a16="http://schemas.microsoft.com/office/drawing/2014/main" id="{DF4BAD7D-583F-4ADD-A9DD-4BE967C1005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539149" y="5021853"/>
            <a:ext cx="7071360" cy="8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Project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생성 완료되면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Home Tab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생성됨 → 클릭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572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보고서 클릭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보고서 생성 완료되면 저장 경로 입력 팝업 뜸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클라이언트 폴더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&gt; 4_CompletedDeliverables</a:t>
            </a:r>
          </a:p>
          <a:p>
            <a:pPr lvl="1" algn="l" latinLnBrk="0">
              <a:lnSpc>
                <a:spcPct val="150000"/>
              </a:lnSpc>
            </a:pPr>
            <a:r>
              <a:rPr lang="ko-KR" altLang="en-US" sz="14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회사이름 </a:t>
            </a:r>
            <a:r>
              <a:rPr lang="en-US" altLang="ko-KR" sz="14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2020_YE_GL_572 EY Helix data &amp; analytics delivery memo</a:t>
            </a:r>
            <a:r>
              <a:rPr lang="ko-KR" altLang="en-US" sz="1400" b="0" dirty="0">
                <a:highlight>
                  <a:srgbClr val="FFED99"/>
                </a:highlight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1400" b="0" dirty="0">
              <a:highlight>
                <a:srgbClr val="FFED99"/>
              </a:highlight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l" latinLnBrk="0">
              <a:lnSpc>
                <a:spcPct val="150000"/>
              </a:lnSpc>
            </a:pP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3AB5CC-5AFB-4037-A79C-656A0807A2E2}"/>
              </a:ext>
            </a:extLst>
          </p:cNvPr>
          <p:cNvCxnSpPr>
            <a:cxnSpLocks/>
          </p:cNvCxnSpPr>
          <p:nvPr/>
        </p:nvCxnSpPr>
        <p:spPr>
          <a:xfrm>
            <a:off x="4905900" y="2334642"/>
            <a:ext cx="326500" cy="1355961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1A8A128-58E1-419E-B309-732FB056723F}"/>
              </a:ext>
            </a:extLst>
          </p:cNvPr>
          <p:cNvSpPr/>
          <p:nvPr/>
        </p:nvSpPr>
        <p:spPr>
          <a:xfrm>
            <a:off x="4033064" y="3784377"/>
            <a:ext cx="3217352" cy="401110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F0A027-2A91-4CD3-8A02-B464C973DE3E}"/>
              </a:ext>
            </a:extLst>
          </p:cNvPr>
          <p:cNvSpPr/>
          <p:nvPr/>
        </p:nvSpPr>
        <p:spPr bwMode="auto">
          <a:xfrm>
            <a:off x="3916278" y="3690603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852101-344B-45F0-8AD5-2DD8919FBC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761" b="14381"/>
          <a:stretch/>
        </p:blipFill>
        <p:spPr>
          <a:xfrm>
            <a:off x="394202" y="4503094"/>
            <a:ext cx="3004899" cy="56270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70789B-AA54-469C-BEE3-2769D6E1E0CA}"/>
              </a:ext>
            </a:extLst>
          </p:cNvPr>
          <p:cNvCxnSpPr>
            <a:cxnSpLocks/>
          </p:cNvCxnSpPr>
          <p:nvPr/>
        </p:nvCxnSpPr>
        <p:spPr>
          <a:xfrm flipH="1" flipV="1">
            <a:off x="2594218" y="2942963"/>
            <a:ext cx="251281" cy="1811917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11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0DCDD5-19CE-42B6-812E-FE69A09CF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45"/>
          <a:stretch/>
        </p:blipFill>
        <p:spPr>
          <a:xfrm>
            <a:off x="446567" y="1913515"/>
            <a:ext cx="4380076" cy="310903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C646B-FCF0-4B6E-8F68-D0933AEE4C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5.1.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Analysis home :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Validation </a:t>
            </a:r>
            <a:r>
              <a:rPr lang="ko-KR" altLang="en-US" b="1" kern="0" dirty="0">
                <a:solidFill>
                  <a:schemeClr val="tx1">
                    <a:lumMod val="50000"/>
                  </a:schemeClr>
                </a:solidFill>
              </a:rPr>
              <a:t>체크 </a:t>
            </a:r>
            <a:endParaRPr lang="ko-KR" alt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 GLA 572 Documents 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EC17-4951-4900-B767-4AB46575D99B}"/>
              </a:ext>
            </a:extLst>
          </p:cNvPr>
          <p:cNvSpPr txBox="1"/>
          <p:nvPr/>
        </p:nvSpPr>
        <p:spPr>
          <a:xfrm>
            <a:off x="446567" y="1388774"/>
            <a:ext cx="888926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ko-KR" altLang="en-US" sz="1600" dirty="0"/>
              <a:t>프로젝트 개요 </a:t>
            </a:r>
            <a:endParaRPr lang="en-US" altLang="ko-KR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33BDC3-4BFC-4E3D-90F0-798F4BB984B0}"/>
              </a:ext>
            </a:extLst>
          </p:cNvPr>
          <p:cNvSpPr/>
          <p:nvPr/>
        </p:nvSpPr>
        <p:spPr>
          <a:xfrm>
            <a:off x="1041722" y="4775665"/>
            <a:ext cx="2106592" cy="26104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4D54B5-428C-404D-9BFF-0391EB696C7E}"/>
              </a:ext>
            </a:extLst>
          </p:cNvPr>
          <p:cNvSpPr/>
          <p:nvPr/>
        </p:nvSpPr>
        <p:spPr bwMode="auto">
          <a:xfrm>
            <a:off x="894668" y="4644995"/>
            <a:ext cx="233572" cy="2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0E49C6-2330-49AC-AEB9-25E2E233A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068"/>
          <a:stretch/>
        </p:blipFill>
        <p:spPr>
          <a:xfrm>
            <a:off x="5096141" y="1913516"/>
            <a:ext cx="3915191" cy="2473290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5AB0899E-EC83-466E-AF27-5A366D6DE26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89341" y="5141827"/>
            <a:ext cx="9154633" cy="562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Transformation-GL, Validation-GL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탭에서 매핑 누락된 필드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/Control Total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차이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대사결과 등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확인 가능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3C9DBB-47F6-4C38-95C8-32EA140F14F3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48314" y="4386806"/>
            <a:ext cx="3905423" cy="502206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7">
            <a:extLst>
              <a:ext uri="{FF2B5EF4-FFF2-40B4-BE49-F238E27FC236}">
                <a16:creationId xmlns:a16="http://schemas.microsoft.com/office/drawing/2014/main" id="{9B52E9A3-2FC1-4257-A4FA-3DC2A7ECE01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136639" y="2787709"/>
            <a:ext cx="1676401" cy="148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l" latinLnBrk="0">
              <a:lnSpc>
                <a:spcPct val="150000"/>
              </a:lnSpc>
            </a:pPr>
            <a:r>
              <a:rPr lang="ko-KR" altLang="en-US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누락된 필드 없음</a:t>
            </a:r>
            <a:endParaRPr lang="en-US" altLang="ko-KR" sz="11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147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C646B-FCF0-4B6E-8F68-D0933AEE4C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5.1.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Analysis home : Validation</a:t>
            </a:r>
            <a:r>
              <a:rPr lang="ko-KR" altLang="en-US" b="1" kern="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b="1" kern="0" dirty="0">
                <a:solidFill>
                  <a:schemeClr val="tx1">
                    <a:lumMod val="50000"/>
                  </a:schemeClr>
                </a:solidFill>
              </a:rPr>
              <a:t>Exceptions </a:t>
            </a:r>
            <a:r>
              <a:rPr lang="ko-KR" altLang="en-US" b="1" kern="0" dirty="0">
                <a:solidFill>
                  <a:schemeClr val="tx1">
                    <a:lumMod val="50000"/>
                  </a:schemeClr>
                </a:solidFill>
              </a:rPr>
              <a:t>체크</a:t>
            </a:r>
            <a:endParaRPr lang="ko-KR" alt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 GLA 572 Documents 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EC17-4951-4900-B767-4AB46575D99B}"/>
              </a:ext>
            </a:extLst>
          </p:cNvPr>
          <p:cNvSpPr txBox="1"/>
          <p:nvPr/>
        </p:nvSpPr>
        <p:spPr>
          <a:xfrm>
            <a:off x="446567" y="1388774"/>
            <a:ext cx="888926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sz="1600" dirty="0"/>
              <a:t>3_Data Transformation</a:t>
            </a:r>
            <a:r>
              <a:rPr lang="ko-KR" altLang="en-US" sz="1600" dirty="0"/>
              <a:t>의 </a:t>
            </a:r>
            <a:r>
              <a:rPr lang="en-US" altLang="ko-KR" sz="1600" dirty="0"/>
              <a:t>Completeness </a:t>
            </a:r>
            <a:r>
              <a:rPr lang="ko-KR" altLang="en-US" sz="1600" dirty="0"/>
              <a:t>단계</a:t>
            </a:r>
            <a:r>
              <a:rPr lang="en-US" altLang="ko-KR" sz="1600" dirty="0"/>
              <a:t>(</a:t>
            </a:r>
            <a:r>
              <a:rPr lang="ko-KR" altLang="en-US" sz="1600" dirty="0"/>
              <a:t>완전성확인</a:t>
            </a:r>
            <a:r>
              <a:rPr lang="en-US" altLang="ko-KR" sz="1600" dirty="0"/>
              <a:t>)</a:t>
            </a:r>
            <a:r>
              <a:rPr lang="ko-KR" altLang="en-US" sz="1600" dirty="0"/>
              <a:t>와 일치</a:t>
            </a:r>
            <a:endParaRPr lang="en-US" altLang="ko-KR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CD7143-2604-4A0F-84DC-E297B06278FC}"/>
              </a:ext>
            </a:extLst>
          </p:cNvPr>
          <p:cNvGrpSpPr/>
          <p:nvPr/>
        </p:nvGrpSpPr>
        <p:grpSpPr>
          <a:xfrm>
            <a:off x="242716" y="1919722"/>
            <a:ext cx="8325114" cy="4515746"/>
            <a:chOff x="242716" y="1919722"/>
            <a:chExt cx="8325114" cy="45157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0DCDD5-19CE-42B6-812E-FE69A09CF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239" r="35245"/>
            <a:stretch/>
          </p:blipFill>
          <p:spPr>
            <a:xfrm>
              <a:off x="389341" y="2036468"/>
              <a:ext cx="4380076" cy="27238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33BDC3-4BFC-4E3D-90F0-798F4BB984B0}"/>
                </a:ext>
              </a:extLst>
            </p:cNvPr>
            <p:cNvSpPr/>
            <p:nvPr/>
          </p:nvSpPr>
          <p:spPr>
            <a:xfrm>
              <a:off x="2107240" y="2061967"/>
              <a:ext cx="983848" cy="26104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4D54B5-428C-404D-9BFF-0391EB696C7E}"/>
                </a:ext>
              </a:extLst>
            </p:cNvPr>
            <p:cNvSpPr/>
            <p:nvPr/>
          </p:nvSpPr>
          <p:spPr bwMode="auto">
            <a:xfrm>
              <a:off x="1948612" y="1919722"/>
              <a:ext cx="233572" cy="2440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3E160B-D6FB-4DA6-869E-325C826A3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/>
            <a:stretch/>
          </p:blipFill>
          <p:spPr>
            <a:xfrm>
              <a:off x="389341" y="2634159"/>
              <a:ext cx="4380076" cy="65437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04B2D9-DA47-46AD-BADC-EC583012BE10}"/>
                </a:ext>
              </a:extLst>
            </p:cNvPr>
            <p:cNvSpPr/>
            <p:nvPr/>
          </p:nvSpPr>
          <p:spPr>
            <a:xfrm>
              <a:off x="3166420" y="3027492"/>
              <a:ext cx="983848" cy="26104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452C7F-D957-4ABC-AB68-79810F6AC119}"/>
                </a:ext>
              </a:extLst>
            </p:cNvPr>
            <p:cNvSpPr/>
            <p:nvPr/>
          </p:nvSpPr>
          <p:spPr bwMode="auto">
            <a:xfrm>
              <a:off x="3007792" y="2885247"/>
              <a:ext cx="233572" cy="2440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09FD36-72A5-4541-AC6B-B2685B8280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4" r="2799" b="2178"/>
            <a:stretch/>
          </p:blipFill>
          <p:spPr>
            <a:xfrm>
              <a:off x="388583" y="4528127"/>
              <a:ext cx="8137406" cy="188219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42A4B3-4073-4701-BAB0-507694207BEE}"/>
                </a:ext>
              </a:extLst>
            </p:cNvPr>
            <p:cNvSpPr/>
            <p:nvPr/>
          </p:nvSpPr>
          <p:spPr>
            <a:xfrm>
              <a:off x="3090330" y="6174428"/>
              <a:ext cx="1572352" cy="26104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4170D2-0D27-445A-8B66-E7588F981018}"/>
                </a:ext>
              </a:extLst>
            </p:cNvPr>
            <p:cNvSpPr/>
            <p:nvPr/>
          </p:nvSpPr>
          <p:spPr bwMode="auto">
            <a:xfrm>
              <a:off x="2931702" y="6032183"/>
              <a:ext cx="233572" cy="2440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latin typeface="Arial" charset="0"/>
                </a:rPr>
                <a:t>3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B5FEF83-C594-445E-8D09-6D17E09CAA50}"/>
                </a:ext>
              </a:extLst>
            </p:cNvPr>
            <p:cNvCxnSpPr>
              <a:cxnSpLocks/>
              <a:stCxn id="11" idx="2"/>
              <a:endCxn id="16" idx="0"/>
            </p:cNvCxnSpPr>
            <p:nvPr/>
          </p:nvCxnSpPr>
          <p:spPr>
            <a:xfrm>
              <a:off x="3658344" y="3288532"/>
              <a:ext cx="218162" cy="2885896"/>
            </a:xfrm>
            <a:prstGeom prst="straightConnector1">
              <a:avLst/>
            </a:prstGeom>
            <a:ln w="95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58F5391-0B9D-4CA2-8428-1F4487866A10}"/>
                </a:ext>
              </a:extLst>
            </p:cNvPr>
            <p:cNvSpPr/>
            <p:nvPr/>
          </p:nvSpPr>
          <p:spPr>
            <a:xfrm>
              <a:off x="430424" y="5558763"/>
              <a:ext cx="8137406" cy="339295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0BB0D98-1E78-42DD-80FE-A3E65C9883A6}"/>
                </a:ext>
              </a:extLst>
            </p:cNvPr>
            <p:cNvSpPr/>
            <p:nvPr/>
          </p:nvSpPr>
          <p:spPr bwMode="auto">
            <a:xfrm>
              <a:off x="242716" y="5544606"/>
              <a:ext cx="233572" cy="2440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latin typeface="Arial" charset="0"/>
                </a:rPr>
                <a:t>4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2" name="Rectangle 7">
            <a:extLst>
              <a:ext uri="{FF2B5EF4-FFF2-40B4-BE49-F238E27FC236}">
                <a16:creationId xmlns:a16="http://schemas.microsoft.com/office/drawing/2014/main" id="{06DB9FB6-3710-4C25-B61B-1F7633C5DC5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17816" y="2499228"/>
            <a:ext cx="4905763" cy="182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Validation-GL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탭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9.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Summary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of Trial Balance Rollforward Result by year and audit year :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전표와 시산표의 대사 불일치 계정 개수 →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Go To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클릭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Validations Exceptions – GL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시트로 이동됨 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대사 불일치 계정 확인 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(page 24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와 결과 일치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차이내역에 대해 감사팀과 커뮤니케이션함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220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DD6FBF-DF1B-4D14-AD74-72B3B6439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698"/>
          <a:stretch/>
        </p:blipFill>
        <p:spPr>
          <a:xfrm>
            <a:off x="446567" y="2242205"/>
            <a:ext cx="2885913" cy="118784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C646B-FCF0-4B6E-8F68-D0933AEE4C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/>
              <a:t>2.1. Parameter Check (1/3) : </a:t>
            </a:r>
            <a:r>
              <a:rPr lang="ko-KR" altLang="en-US" b="1" dirty="0"/>
              <a:t>클라이언트 폴더 관리</a:t>
            </a:r>
            <a:r>
              <a:rPr lang="en-US" altLang="ko-KR" b="1" dirty="0"/>
              <a:t>, </a:t>
            </a:r>
            <a:r>
              <a:rPr lang="ko-KR" altLang="en-US" b="1" dirty="0"/>
              <a:t>활용 데이터 내역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 Data Cleansing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AFF64-016B-4D62-B643-BACA7363A393}"/>
              </a:ext>
            </a:extLst>
          </p:cNvPr>
          <p:cNvSpPr txBox="1"/>
          <p:nvPr/>
        </p:nvSpPr>
        <p:spPr>
          <a:xfrm>
            <a:off x="446567" y="1514313"/>
            <a:ext cx="8889265" cy="55861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ko-KR" altLang="en-US" dirty="0"/>
              <a:t>클라이언트 폴더 포맷</a:t>
            </a:r>
            <a:endParaRPr lang="en-US" altLang="ko-KR" dirty="0"/>
          </a:p>
          <a:p>
            <a:pPr lvl="1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ko-KR" altLang="en-US" sz="1600" u="sng" dirty="0"/>
              <a:t>클라이언트명</a:t>
            </a:r>
            <a:r>
              <a:rPr lang="en-US" altLang="ko-KR" sz="1600" u="sng" dirty="0"/>
              <a:t>(ABC)</a:t>
            </a:r>
            <a:r>
              <a:rPr lang="ko-KR" altLang="en-US" sz="1600" u="sng" dirty="0"/>
              <a:t> </a:t>
            </a:r>
            <a:r>
              <a:rPr lang="en-US" altLang="ko-KR" sz="1600" u="sng" dirty="0"/>
              <a:t>&gt; </a:t>
            </a:r>
            <a:r>
              <a:rPr lang="en-US" altLang="ko-KR" sz="1600" u="sng" dirty="0" err="1"/>
              <a:t>GLAnalyzer</a:t>
            </a:r>
            <a:r>
              <a:rPr lang="en-US" altLang="ko-KR" sz="1600" u="sng" dirty="0"/>
              <a:t> </a:t>
            </a:r>
            <a:r>
              <a:rPr lang="ko-KR" altLang="en-US" sz="1600" dirty="0"/>
              <a:t>폴더 내 </a:t>
            </a:r>
            <a:r>
              <a:rPr lang="en-US" altLang="ko-KR" sz="1600" dirty="0"/>
              <a:t>4</a:t>
            </a:r>
            <a:r>
              <a:rPr lang="ko-KR" altLang="en-US" sz="1600" dirty="0"/>
              <a:t>개의 폴더 생성</a:t>
            </a:r>
            <a:endParaRPr lang="en-US" altLang="ko-KR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B6E748-465C-44E7-B76B-D3A7FF5BADBE}"/>
              </a:ext>
            </a:extLst>
          </p:cNvPr>
          <p:cNvSpPr/>
          <p:nvPr/>
        </p:nvSpPr>
        <p:spPr>
          <a:xfrm>
            <a:off x="727554" y="2582170"/>
            <a:ext cx="1569063" cy="84682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7F1FCB2-50B7-42A5-8FC8-249BB7EEB62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267443169"/>
              </p:ext>
            </p:extLst>
          </p:nvPr>
        </p:nvGraphicFramePr>
        <p:xfrm>
          <a:off x="3427041" y="3565687"/>
          <a:ext cx="5288005" cy="250504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079078">
                  <a:extLst>
                    <a:ext uri="{9D8B030D-6E8A-4147-A177-3AD203B41FA5}">
                      <a16:colId xmlns:a16="http://schemas.microsoft.com/office/drawing/2014/main" val="3100973784"/>
                    </a:ext>
                  </a:extLst>
                </a:gridCol>
                <a:gridCol w="1191216">
                  <a:extLst>
                    <a:ext uri="{9D8B030D-6E8A-4147-A177-3AD203B41FA5}">
                      <a16:colId xmlns:a16="http://schemas.microsoft.com/office/drawing/2014/main" val="2861748160"/>
                    </a:ext>
                  </a:extLst>
                </a:gridCol>
                <a:gridCol w="3017711">
                  <a:extLst>
                    <a:ext uri="{9D8B030D-6E8A-4147-A177-3AD203B41FA5}">
                      <a16:colId xmlns:a16="http://schemas.microsoft.com/office/drawing/2014/main" val="3952642508"/>
                    </a:ext>
                  </a:extLst>
                </a:gridCol>
              </a:tblGrid>
              <a:tr h="213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Category</a:t>
                      </a:r>
                      <a:endParaRPr lang="ko-KR" altLang="en-US" sz="1000" dirty="0"/>
                    </a:p>
                  </a:txBody>
                  <a:tcPr marL="98103" marR="98103" marT="49052" marB="4905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File</a:t>
                      </a:r>
                      <a:endParaRPr lang="ko-KR" altLang="en-US" sz="1000" dirty="0"/>
                    </a:p>
                  </a:txBody>
                  <a:tcPr marL="98103" marR="98103" marT="49052" marB="4905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Description</a:t>
                      </a:r>
                      <a:endParaRPr lang="ko-KR" altLang="en-US" sz="1000" dirty="0"/>
                    </a:p>
                  </a:txBody>
                  <a:tcPr marL="98103" marR="98103" marT="49052" marB="49052"/>
                </a:tc>
                <a:extLst>
                  <a:ext uri="{0D108BD9-81ED-4DB2-BD59-A6C34878D82A}">
                    <a16:rowId xmlns:a16="http://schemas.microsoft.com/office/drawing/2014/main" val="1299681643"/>
                  </a:ext>
                </a:extLst>
              </a:tr>
              <a:tr h="213760"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Master</a:t>
                      </a:r>
                      <a:endParaRPr lang="ko-KR" altLang="en-US" sz="1000" dirty="0"/>
                    </a:p>
                  </a:txBody>
                  <a:tcPr marL="98103" marR="98103" marT="49052" marB="4905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T001</a:t>
                      </a:r>
                      <a:endParaRPr lang="ko-KR" altLang="en-US" sz="1000" dirty="0"/>
                    </a:p>
                  </a:txBody>
                  <a:tcPr marL="98103" marR="98103" marT="49052" marB="49052">
                    <a:solidFill>
                      <a:schemeClr val="accent5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Workflow </a:t>
                      </a:r>
                      <a:r>
                        <a:rPr lang="ko-KR" altLang="en-US" sz="1000" dirty="0"/>
                        <a:t>변수 파악</a:t>
                      </a:r>
                    </a:p>
                  </a:txBody>
                  <a:tcPr marL="98103" marR="98103" marT="49052" marB="49052"/>
                </a:tc>
                <a:extLst>
                  <a:ext uri="{0D108BD9-81ED-4DB2-BD59-A6C34878D82A}">
                    <a16:rowId xmlns:a16="http://schemas.microsoft.com/office/drawing/2014/main" val="68865228"/>
                  </a:ext>
                </a:extLst>
              </a:tr>
              <a:tr h="21376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SKA1</a:t>
                      </a:r>
                      <a:endParaRPr lang="ko-KR" altLang="en-US" sz="1000" dirty="0"/>
                    </a:p>
                  </a:txBody>
                  <a:tcPr marL="98103" marR="98103" marT="49052" marB="49052">
                    <a:solidFill>
                      <a:schemeClr val="accent5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TB - PL </a:t>
                      </a:r>
                      <a:r>
                        <a:rPr lang="ko-KR" altLang="en-US" sz="1000" dirty="0"/>
                        <a:t>계정 파악</a:t>
                      </a:r>
                    </a:p>
                  </a:txBody>
                  <a:tcPr marL="98103" marR="98103" marT="49052" marB="49052"/>
                </a:tc>
                <a:extLst>
                  <a:ext uri="{0D108BD9-81ED-4DB2-BD59-A6C34878D82A}">
                    <a16:rowId xmlns:a16="http://schemas.microsoft.com/office/drawing/2014/main" val="3335361749"/>
                  </a:ext>
                </a:extLst>
              </a:tr>
              <a:tr h="213760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98103" marR="98103" marT="49052" marB="4905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T003T</a:t>
                      </a:r>
                      <a:endParaRPr lang="ko-KR" altLang="en-US" sz="1000" dirty="0"/>
                    </a:p>
                  </a:txBody>
                  <a:tcPr marL="98103" marR="98103" marT="49052" marB="49052">
                    <a:solidFill>
                      <a:schemeClr val="accent5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Dimension Table – Source</a:t>
                      </a:r>
                      <a:endParaRPr lang="ko-KR" altLang="en-US" sz="1000" dirty="0"/>
                    </a:p>
                  </a:txBody>
                  <a:tcPr marL="98103" marR="98103" marT="49052" marB="49052"/>
                </a:tc>
                <a:extLst>
                  <a:ext uri="{0D108BD9-81ED-4DB2-BD59-A6C34878D82A}">
                    <a16:rowId xmlns:a16="http://schemas.microsoft.com/office/drawing/2014/main" val="3199659275"/>
                  </a:ext>
                </a:extLst>
              </a:tr>
              <a:tr h="213760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98103" marR="98103" marT="49052" marB="4905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USER_ADDR</a:t>
                      </a:r>
                      <a:endParaRPr lang="ko-KR" altLang="en-US" sz="1000" dirty="0"/>
                    </a:p>
                  </a:txBody>
                  <a:tcPr marL="98103" marR="98103" marT="49052" marB="49052">
                    <a:solidFill>
                      <a:schemeClr val="accent5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Dimension Table – </a:t>
                      </a:r>
                      <a:r>
                        <a:rPr lang="en-US" altLang="ko-KR" sz="1000" dirty="0" err="1"/>
                        <a:t>UserID</a:t>
                      </a:r>
                      <a:endParaRPr lang="ko-KR" altLang="en-US" sz="1000" dirty="0"/>
                    </a:p>
                  </a:txBody>
                  <a:tcPr marL="98103" marR="98103" marT="49052" marB="49052"/>
                </a:tc>
                <a:extLst>
                  <a:ext uri="{0D108BD9-81ED-4DB2-BD59-A6C34878D82A}">
                    <a16:rowId xmlns:a16="http://schemas.microsoft.com/office/drawing/2014/main" val="4232636497"/>
                  </a:ext>
                </a:extLst>
              </a:tr>
              <a:tr h="213760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98103" marR="98103" marT="49052" marB="4905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SKAT</a:t>
                      </a:r>
                      <a:endParaRPr lang="ko-KR" altLang="en-US" sz="1000" dirty="0"/>
                    </a:p>
                  </a:txBody>
                  <a:tcPr marL="98103" marR="98103" marT="49052" marB="49052">
                    <a:solidFill>
                      <a:schemeClr val="accent5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COA - GL Account Name </a:t>
                      </a:r>
                      <a:r>
                        <a:rPr lang="ko-KR" altLang="en-US" sz="1000" dirty="0"/>
                        <a:t>파악</a:t>
                      </a:r>
                    </a:p>
                  </a:txBody>
                  <a:tcPr marL="98103" marR="98103" marT="49052" marB="49052"/>
                </a:tc>
                <a:extLst>
                  <a:ext uri="{0D108BD9-81ED-4DB2-BD59-A6C34878D82A}">
                    <a16:rowId xmlns:a16="http://schemas.microsoft.com/office/drawing/2014/main" val="315577539"/>
                  </a:ext>
                </a:extLst>
              </a:tr>
              <a:tr h="21376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Transaction</a:t>
                      </a:r>
                      <a:endParaRPr lang="ko-KR" altLang="en-US" sz="1000" dirty="0"/>
                    </a:p>
                  </a:txBody>
                  <a:tcPr marL="98103" marR="98103" marT="49052" marB="4905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BKPF</a:t>
                      </a:r>
                    </a:p>
                  </a:txBody>
                  <a:tcPr marL="98103" marR="98103" marT="49052" marB="49052">
                    <a:solidFill>
                      <a:schemeClr val="accent5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JE </a:t>
                      </a:r>
                    </a:p>
                  </a:txBody>
                  <a:tcPr marL="98103" marR="98103" marT="49052" marB="49052"/>
                </a:tc>
                <a:extLst>
                  <a:ext uri="{0D108BD9-81ED-4DB2-BD59-A6C34878D82A}">
                    <a16:rowId xmlns:a16="http://schemas.microsoft.com/office/drawing/2014/main" val="786470399"/>
                  </a:ext>
                </a:extLst>
              </a:tr>
              <a:tr h="21376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BSEG</a:t>
                      </a:r>
                      <a:endParaRPr lang="ko-KR" altLang="en-US" sz="1000" dirty="0"/>
                    </a:p>
                  </a:txBody>
                  <a:tcPr marL="98103" marR="98103" marT="49052" marB="49052">
                    <a:solidFill>
                      <a:schemeClr val="accent5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JE</a:t>
                      </a:r>
                      <a:endParaRPr lang="ko-KR" altLang="en-US" sz="1000" dirty="0"/>
                    </a:p>
                  </a:txBody>
                  <a:tcPr marL="98103" marR="98103" marT="49052" marB="49052"/>
                </a:tc>
                <a:extLst>
                  <a:ext uri="{0D108BD9-81ED-4DB2-BD59-A6C34878D82A}">
                    <a16:rowId xmlns:a16="http://schemas.microsoft.com/office/drawing/2014/main" val="3686194736"/>
                  </a:ext>
                </a:extLst>
              </a:tr>
              <a:tr h="21376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TB</a:t>
                      </a:r>
                      <a:endParaRPr lang="ko-KR" altLang="en-US" sz="1000" dirty="0"/>
                    </a:p>
                  </a:txBody>
                  <a:tcPr marL="98103" marR="98103" marT="49052" marB="4905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계정별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합계잔액시산표</a:t>
                      </a:r>
                      <a:endParaRPr lang="ko-KR" altLang="en-US" sz="1000" dirty="0"/>
                    </a:p>
                  </a:txBody>
                  <a:tcPr marL="98103" marR="98103" marT="49052" marB="49052"/>
                </a:tc>
                <a:extLst>
                  <a:ext uri="{0D108BD9-81ED-4DB2-BD59-A6C34878D82A}">
                    <a16:rowId xmlns:a16="http://schemas.microsoft.com/office/drawing/2014/main" val="1235085566"/>
                  </a:ext>
                </a:extLst>
              </a:tr>
              <a:tr h="213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Temporary</a:t>
                      </a:r>
                      <a:endParaRPr lang="ko-KR" altLang="en-US" sz="1000" dirty="0"/>
                    </a:p>
                  </a:txBody>
                  <a:tcPr marL="98103" marR="98103" marT="49052" marB="4905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Txt </a:t>
                      </a:r>
                      <a:endParaRPr lang="ko-KR" altLang="en-US" sz="1000" dirty="0"/>
                    </a:p>
                  </a:txBody>
                  <a:tcPr marL="98103" marR="98103" marT="49052" marB="4905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Dynamic input </a:t>
                      </a:r>
                      <a:r>
                        <a:rPr lang="ko-KR" altLang="en-US" sz="1000" dirty="0"/>
                        <a:t>설정을 위한 임의의 파일</a:t>
                      </a:r>
                    </a:p>
                  </a:txBody>
                  <a:tcPr marL="98103" marR="98103" marT="49052" marB="49052"/>
                </a:tc>
                <a:extLst>
                  <a:ext uri="{0D108BD9-81ED-4DB2-BD59-A6C34878D82A}">
                    <a16:rowId xmlns:a16="http://schemas.microsoft.com/office/drawing/2014/main" val="100922488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337AF64-EA58-4B18-ADD3-8D9BC873BEF3}"/>
              </a:ext>
            </a:extLst>
          </p:cNvPr>
          <p:cNvSpPr txBox="1"/>
          <p:nvPr/>
        </p:nvSpPr>
        <p:spPr>
          <a:xfrm>
            <a:off x="3007360" y="2242205"/>
            <a:ext cx="7323070" cy="112954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lvl="1"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400" dirty="0"/>
              <a:t>1_Rawdata : </a:t>
            </a:r>
            <a:r>
              <a:rPr lang="ko-KR" altLang="en-US" sz="1400" dirty="0"/>
              <a:t>클라이언트로부터 받은 데이터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JE,TB,CoA</a:t>
            </a:r>
            <a:r>
              <a:rPr lang="en-US" altLang="ko-KR" sz="1400" dirty="0"/>
              <a:t>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</a:p>
          <a:p>
            <a:pPr lvl="1"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400" dirty="0"/>
              <a:t>2_TransformationProcess : engagement</a:t>
            </a:r>
            <a:r>
              <a:rPr lang="ko-KR" altLang="en-US" sz="1400" dirty="0"/>
              <a:t>마다 </a:t>
            </a:r>
            <a:r>
              <a:rPr lang="en-US" altLang="ko-KR" sz="1400" dirty="0" err="1"/>
              <a:t>alteryx</a:t>
            </a:r>
            <a:r>
              <a:rPr lang="ko-KR" altLang="en-US" sz="1400" dirty="0"/>
              <a:t>로직 복사 후 사용</a:t>
            </a:r>
            <a:endParaRPr lang="en-US" altLang="ko-KR" sz="1400" dirty="0"/>
          </a:p>
          <a:p>
            <a:pPr lvl="1"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400" dirty="0"/>
              <a:t>3_CleansedFiles : GLA </a:t>
            </a:r>
            <a:r>
              <a:rPr lang="ko-KR" altLang="en-US" sz="1400" dirty="0"/>
              <a:t>업로드용 파일</a:t>
            </a:r>
            <a:endParaRPr lang="en-US" altLang="ko-KR" sz="1400" dirty="0"/>
          </a:p>
          <a:p>
            <a:pPr lvl="1"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400" dirty="0"/>
              <a:t>4_CompletedDeliverables : Helix 572 </a:t>
            </a:r>
            <a:r>
              <a:rPr lang="ko-KR" altLang="en-US" sz="1400" dirty="0"/>
              <a:t>보고서</a:t>
            </a:r>
            <a:endParaRPr lang="en-US" altLang="ko-KR" sz="14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F0C47AD-B091-4CE9-8E27-92EAB877343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043834" y="2816256"/>
            <a:ext cx="2383207" cy="2001951"/>
          </a:xfrm>
          <a:prstGeom prst="bentConnector3">
            <a:avLst>
              <a:gd name="adj1" fmla="val 50000"/>
            </a:avLst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2D480B-0D3C-486E-867D-BEC693024AE6}"/>
              </a:ext>
            </a:extLst>
          </p:cNvPr>
          <p:cNvCxnSpPr/>
          <p:nvPr/>
        </p:nvCxnSpPr>
        <p:spPr>
          <a:xfrm>
            <a:off x="939114" y="2817343"/>
            <a:ext cx="691978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7674F70-043D-431C-B9F5-B49A0FADCD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3173453"/>
              </p:ext>
            </p:extLst>
          </p:nvPr>
        </p:nvGraphicFramePr>
        <p:xfrm>
          <a:off x="6888479" y="407719"/>
          <a:ext cx="2474595" cy="32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49C1079-E97D-4E99-ABFE-F3590A491333}"/>
              </a:ext>
            </a:extLst>
          </p:cNvPr>
          <p:cNvSpPr/>
          <p:nvPr/>
        </p:nvSpPr>
        <p:spPr>
          <a:xfrm flipV="1">
            <a:off x="822115" y="2590252"/>
            <a:ext cx="925976" cy="253495"/>
          </a:xfrm>
          <a:prstGeom prst="rect">
            <a:avLst/>
          </a:prstGeom>
          <a:solidFill>
            <a:srgbClr val="FFED99">
              <a:alpha val="26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62EBB5-792A-4131-99AA-C0E944A7F583}"/>
              </a:ext>
            </a:extLst>
          </p:cNvPr>
          <p:cNvSpPr txBox="1"/>
          <p:nvPr/>
        </p:nvSpPr>
        <p:spPr>
          <a:xfrm>
            <a:off x="389341" y="4916102"/>
            <a:ext cx="3482952" cy="27238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dirty="0"/>
              <a:t>GLA </a:t>
            </a:r>
            <a:r>
              <a:rPr lang="ko-KR" altLang="en-US" dirty="0"/>
              <a:t>데이터 상세내역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093B2-C620-4F7F-A968-04F771C2712E}"/>
              </a:ext>
            </a:extLst>
          </p:cNvPr>
          <p:cNvSpPr txBox="1"/>
          <p:nvPr/>
        </p:nvSpPr>
        <p:spPr>
          <a:xfrm>
            <a:off x="3427041" y="6222907"/>
            <a:ext cx="813273" cy="193899"/>
          </a:xfrm>
          <a:prstGeom prst="rect">
            <a:avLst/>
          </a:prstGeom>
          <a:solidFill>
            <a:srgbClr val="D9E9FE"/>
          </a:solidFill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200" dirty="0"/>
              <a:t>SAP </a:t>
            </a:r>
            <a:r>
              <a:rPr lang="ko-KR" altLang="en-US" sz="1200" dirty="0"/>
              <a:t>테이블</a:t>
            </a:r>
            <a:endParaRPr lang="en-US" altLang="ko-KR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9C5DD9-E74E-43EF-A58E-153402268E88}"/>
              </a:ext>
            </a:extLst>
          </p:cNvPr>
          <p:cNvSpPr/>
          <p:nvPr/>
        </p:nvSpPr>
        <p:spPr>
          <a:xfrm>
            <a:off x="1631092" y="2242205"/>
            <a:ext cx="480738" cy="242070"/>
          </a:xfrm>
          <a:prstGeom prst="rect">
            <a:avLst/>
          </a:prstGeom>
          <a:solidFill>
            <a:srgbClr val="FFED9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ABC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573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C646B-FCF0-4B6E-8F68-D0933AEE4C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/>
              <a:t>2.1. Parameter Check (2/3) :</a:t>
            </a:r>
            <a:r>
              <a:rPr lang="ko-KR" altLang="en-US" b="1" dirty="0"/>
              <a:t> 클렌징 전 체크 사항</a:t>
            </a:r>
            <a:r>
              <a:rPr lang="en-US" altLang="ko-KR" b="1" dirty="0"/>
              <a:t> (Delimiter, </a:t>
            </a:r>
            <a:r>
              <a:rPr lang="en-US" altLang="ko-KR" b="1" dirty="0" err="1"/>
              <a:t>Accountlength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 Data Cleansing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AFF64-016B-4D62-B643-BACA7363A393}"/>
              </a:ext>
            </a:extLst>
          </p:cNvPr>
          <p:cNvSpPr txBox="1"/>
          <p:nvPr/>
        </p:nvSpPr>
        <p:spPr>
          <a:xfrm>
            <a:off x="446567" y="1514313"/>
            <a:ext cx="8889265" cy="50629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lvl="1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600" dirty="0"/>
              <a:t>1) Delimiter </a:t>
            </a:r>
            <a:r>
              <a:rPr lang="ko-KR" altLang="en-US" sz="1600" dirty="0"/>
              <a:t>종류와 </a:t>
            </a:r>
            <a:r>
              <a:rPr lang="en-US" altLang="ko-KR" sz="1600" dirty="0"/>
              <a:t>Fieldname </a:t>
            </a:r>
            <a:r>
              <a:rPr lang="ko-KR" altLang="en-US" sz="1600" dirty="0"/>
              <a:t>유무</a:t>
            </a:r>
            <a:r>
              <a:rPr lang="en-US" altLang="ko-KR" sz="1600" dirty="0"/>
              <a:t> </a:t>
            </a:r>
            <a:r>
              <a:rPr lang="ko-KR" altLang="en-US" sz="1600" dirty="0"/>
              <a:t>확인</a:t>
            </a:r>
            <a:endParaRPr lang="en-US" altLang="ko-KR" sz="1600" dirty="0"/>
          </a:p>
          <a:p>
            <a:pPr marL="1200150" lvl="2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sz="1400" dirty="0"/>
              <a:t>Ultra Editor</a:t>
            </a:r>
            <a:r>
              <a:rPr lang="ko-KR" altLang="en-US" sz="1400" dirty="0"/>
              <a:t>로 파일로드 </a:t>
            </a:r>
            <a:r>
              <a:rPr lang="en-US" altLang="ko-KR" sz="1400" dirty="0">
                <a:ea typeface="맑은 고딕" panose="020B0503020000020004" pitchFamily="50" charset="-127"/>
                <a:cs typeface="Arial" panose="020B0604020202020204" pitchFamily="34" charset="0"/>
              </a:rPr>
              <a:t>→ delimiter</a:t>
            </a:r>
            <a:r>
              <a:rPr lang="ko-KR" altLang="en-US" sz="1400" dirty="0">
                <a:ea typeface="맑은 고딕" panose="020B0503020000020004" pitchFamily="50" charset="-127"/>
                <a:cs typeface="Arial" panose="020B0604020202020204" pitchFamily="34" charset="0"/>
              </a:rPr>
              <a:t>는 </a:t>
            </a:r>
            <a:r>
              <a:rPr lang="en-US" altLang="ko-KR" sz="1400" dirty="0">
                <a:ea typeface="맑은 고딕" panose="020B0503020000020004" pitchFamily="50" charset="-127"/>
                <a:cs typeface="Arial" panose="020B0604020202020204" pitchFamily="34" charset="0"/>
              </a:rPr>
              <a:t>“|”, Fieldname </a:t>
            </a:r>
            <a:r>
              <a:rPr lang="ko-KR" altLang="en-US" sz="1400" dirty="0">
                <a:ea typeface="맑은 고딕" panose="020B0503020000020004" pitchFamily="50" charset="-127"/>
                <a:cs typeface="Arial" panose="020B0604020202020204" pitchFamily="34" charset="0"/>
              </a:rPr>
              <a:t>있음</a:t>
            </a:r>
            <a:endParaRPr lang="en-US" altLang="ko-KR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542EB0-D645-4225-8099-663CF4F2A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90" b="56767"/>
          <a:stretch/>
        </p:blipFill>
        <p:spPr>
          <a:xfrm>
            <a:off x="1192788" y="2275285"/>
            <a:ext cx="6035256" cy="99655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710A7E8-6DEF-4DF4-B1C4-7C9B3240FEEB}"/>
              </a:ext>
            </a:extLst>
          </p:cNvPr>
          <p:cNvSpPr/>
          <p:nvPr/>
        </p:nvSpPr>
        <p:spPr>
          <a:xfrm>
            <a:off x="1456881" y="2600392"/>
            <a:ext cx="1944546" cy="79556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E0B5B-F9B4-4288-BAF1-C1DDA719A78A}"/>
              </a:ext>
            </a:extLst>
          </p:cNvPr>
          <p:cNvSpPr txBox="1"/>
          <p:nvPr/>
        </p:nvSpPr>
        <p:spPr>
          <a:xfrm>
            <a:off x="446566" y="3591959"/>
            <a:ext cx="8889265" cy="50629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lvl="1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600" dirty="0"/>
              <a:t>2) Account Length </a:t>
            </a:r>
            <a:r>
              <a:rPr lang="ko-KR" altLang="en-US" sz="1600" dirty="0"/>
              <a:t>체크</a:t>
            </a:r>
            <a:endParaRPr lang="en-US" altLang="ko-KR" sz="1600" dirty="0"/>
          </a:p>
          <a:p>
            <a:pPr marL="1200150" lvl="2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altLang="ko-KR" sz="1400" dirty="0"/>
              <a:t>TB(</a:t>
            </a:r>
            <a:r>
              <a:rPr lang="ko-KR" altLang="en-US" sz="1400" dirty="0" err="1"/>
              <a:t>시산표</a:t>
            </a:r>
            <a:r>
              <a:rPr lang="en-US" altLang="ko-KR" sz="1400" dirty="0"/>
              <a:t>) Account</a:t>
            </a:r>
            <a:r>
              <a:rPr lang="ko-KR" altLang="en-US" sz="1400" dirty="0"/>
              <a:t> </a:t>
            </a:r>
            <a:r>
              <a:rPr lang="en-US" altLang="ko-KR" sz="1400" dirty="0"/>
              <a:t>Number(</a:t>
            </a:r>
            <a:r>
              <a:rPr lang="ko-KR" altLang="en-US" sz="1400" dirty="0"/>
              <a:t>계정코드</a:t>
            </a:r>
            <a:r>
              <a:rPr lang="en-US" altLang="ko-KR" sz="1400" dirty="0"/>
              <a:t>) </a:t>
            </a:r>
            <a:r>
              <a:rPr lang="ko-KR" altLang="en-US" sz="1400" dirty="0" err="1"/>
              <a:t>자릿</a:t>
            </a:r>
            <a:r>
              <a:rPr lang="ko-KR" altLang="en-US" sz="1400" dirty="0"/>
              <a:t> 수 확인 </a:t>
            </a:r>
            <a:r>
              <a:rPr lang="en-US" altLang="ko-KR" sz="1400" dirty="0">
                <a:ea typeface="맑은 고딕" panose="020B0503020000020004" pitchFamily="50" charset="-127"/>
                <a:cs typeface="Arial" panose="020B0604020202020204" pitchFamily="34" charset="0"/>
              </a:rPr>
              <a:t>→ 7</a:t>
            </a:r>
            <a:r>
              <a:rPr lang="ko-KR" altLang="en-US" sz="1400" dirty="0"/>
              <a:t>  </a:t>
            </a:r>
            <a:endParaRPr lang="en-US" altLang="ko-K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E3311-4195-46CE-970E-653620F0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727" r="100"/>
          <a:stretch/>
        </p:blipFill>
        <p:spPr>
          <a:xfrm>
            <a:off x="1192788" y="4415826"/>
            <a:ext cx="6035257" cy="9831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4F1B59F-5146-4FE7-8D32-94302DC43D76}"/>
              </a:ext>
            </a:extLst>
          </p:cNvPr>
          <p:cNvSpPr/>
          <p:nvPr/>
        </p:nvSpPr>
        <p:spPr>
          <a:xfrm>
            <a:off x="2526356" y="5016851"/>
            <a:ext cx="1055661" cy="44424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218FBEFB-B945-49E3-B7AD-05CF7A756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3580120"/>
              </p:ext>
            </p:extLst>
          </p:nvPr>
        </p:nvGraphicFramePr>
        <p:xfrm>
          <a:off x="6888479" y="407719"/>
          <a:ext cx="2474595" cy="32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33623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C646B-FCF0-4B6E-8F68-D0933AEE4C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/>
              <a:t>2.1. Parameter Check (3/3) : </a:t>
            </a:r>
            <a:r>
              <a:rPr lang="ko-KR" altLang="en-US" b="1" dirty="0"/>
              <a:t>클렌징 전 체크 사항 </a:t>
            </a:r>
            <a:r>
              <a:rPr lang="en-US" altLang="ko-KR" b="1" dirty="0"/>
              <a:t>(</a:t>
            </a:r>
            <a:r>
              <a:rPr lang="ko-KR" altLang="en-US" b="1" dirty="0" err="1"/>
              <a:t>고유값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 Data Cleansing</a:t>
            </a:r>
            <a:endParaRPr lang="ko-KR" altLang="en-US" dirty="0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A13E4A2D-8DBE-4923-B6FD-FBB02BD1E26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747190" y="2111276"/>
            <a:ext cx="2934149" cy="380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285750" lvl="0" indent="-285750" algn="l" defTabSz="914400" latinLnBrk="0">
              <a:lnSpc>
                <a:spcPct val="150000"/>
              </a:lnSpc>
              <a:spcAft>
                <a:spcPts val="600"/>
              </a:spcAft>
              <a:buClr>
                <a:srgbClr val="FFD200"/>
              </a:buClr>
              <a:buSzPct val="70000"/>
              <a:buFont typeface="Arial" pitchFamily="34" charset="0"/>
              <a:buChar char="►"/>
            </a:pP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Data: T001K</a:t>
            </a:r>
            <a:endParaRPr lang="en-US" altLang="ko-KR" sz="140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eaLnBrk="1" latinLnBrk="0" hangingPunct="1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Directory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아이콘 클릭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</a:p>
          <a:p>
            <a:pPr marL="342900" indent="-342900" algn="l" eaLnBrk="1" latinLnBrk="0" hangingPunct="1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Data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경로 설정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*T001.* : 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파일명에 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‘T001.’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를 </a:t>
            </a:r>
            <a:endParaRPr lang="en-US" altLang="ko-KR" sz="12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algn="l" latinLnBrk="0">
              <a:lnSpc>
                <a:spcPct val="150000"/>
              </a:lnSpc>
            </a:pP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포함한 파일을 불러옴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eaLnBrk="1" latinLnBrk="0" hangingPunct="1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Dynamic Input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아이콘 클릭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eaLnBrk="1" latinLnBrk="0" hangingPunct="1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Edit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버튼 클릭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r" eaLnBrk="1" latinLnBrk="0" hangingPunct="1">
              <a:lnSpc>
                <a:spcPct val="150000"/>
              </a:lnSpc>
            </a:pPr>
            <a:r>
              <a: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1100" b="0" dirty="0" err="1">
                <a:ea typeface="맑은 고딕" panose="020B0503020000020004" pitchFamily="50" charset="-127"/>
                <a:cs typeface="Arial" panose="020B0604020202020204" pitchFamily="34" charset="0"/>
              </a:rPr>
              <a:t>다음장</a:t>
            </a:r>
            <a:r>
              <a:rPr lang="ko-KR" altLang="en-US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 계속</a:t>
            </a:r>
            <a:r>
              <a:rPr lang="en-US" altLang="ko-KR" sz="1100" b="0" dirty="0"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88C1BF-D811-4A89-8EBA-8E4B7CC717ED}"/>
              </a:ext>
            </a:extLst>
          </p:cNvPr>
          <p:cNvGrpSpPr/>
          <p:nvPr/>
        </p:nvGrpSpPr>
        <p:grpSpPr>
          <a:xfrm>
            <a:off x="518940" y="4437921"/>
            <a:ext cx="2642343" cy="1387624"/>
            <a:chOff x="265964" y="4714396"/>
            <a:chExt cx="3416766" cy="16695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5DBC87-3E66-4E28-BB81-5B38570F4E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814" b="35818"/>
            <a:stretch/>
          </p:blipFill>
          <p:spPr>
            <a:xfrm>
              <a:off x="265964" y="4732267"/>
              <a:ext cx="3416766" cy="165167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B6E748-465C-44E7-B76B-D3A7FF5BADBE}"/>
                </a:ext>
              </a:extLst>
            </p:cNvPr>
            <p:cNvSpPr/>
            <p:nvPr/>
          </p:nvSpPr>
          <p:spPr>
            <a:xfrm>
              <a:off x="438059" y="4887334"/>
              <a:ext cx="3033876" cy="276475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982A63-2321-4B0A-AA5E-6A5C2342C7D0}"/>
                </a:ext>
              </a:extLst>
            </p:cNvPr>
            <p:cNvSpPr/>
            <p:nvPr/>
          </p:nvSpPr>
          <p:spPr bwMode="auto">
            <a:xfrm>
              <a:off x="311570" y="4714396"/>
              <a:ext cx="252976" cy="276474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E26DB6-BC0B-4375-81B3-824F8C38DB11}"/>
              </a:ext>
            </a:extLst>
          </p:cNvPr>
          <p:cNvGrpSpPr/>
          <p:nvPr/>
        </p:nvGrpSpPr>
        <p:grpSpPr>
          <a:xfrm>
            <a:off x="3422128" y="4349591"/>
            <a:ext cx="2737826" cy="1458651"/>
            <a:chOff x="3578973" y="4811235"/>
            <a:chExt cx="2737826" cy="14586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4F7A1EB-C6DB-4DA2-B0EE-90B23E505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477" b="53442"/>
            <a:stretch/>
          </p:blipFill>
          <p:spPr>
            <a:xfrm>
              <a:off x="3786486" y="4882262"/>
              <a:ext cx="2530313" cy="138762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F84DA2-6BF9-4E2D-BF1A-A3847EE29CA0}"/>
                </a:ext>
              </a:extLst>
            </p:cNvPr>
            <p:cNvSpPr/>
            <p:nvPr/>
          </p:nvSpPr>
          <p:spPr>
            <a:xfrm>
              <a:off x="3674456" y="4994888"/>
              <a:ext cx="2642343" cy="276475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ko-KR" alt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10F80F-CF65-459F-8050-496D64F47BD3}"/>
                </a:ext>
              </a:extLst>
            </p:cNvPr>
            <p:cNvSpPr/>
            <p:nvPr/>
          </p:nvSpPr>
          <p:spPr bwMode="auto">
            <a:xfrm>
              <a:off x="3578973" y="4811235"/>
              <a:ext cx="252976" cy="276474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dirty="0">
                  <a:latin typeface="Arial" charset="0"/>
                </a:rPr>
                <a:t>4</a:t>
              </a:r>
              <a:endPara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BD7ED0D-326E-497F-9FAB-76E953415D93}"/>
              </a:ext>
            </a:extLst>
          </p:cNvPr>
          <p:cNvSpPr txBox="1"/>
          <p:nvPr/>
        </p:nvSpPr>
        <p:spPr>
          <a:xfrm>
            <a:off x="446567" y="1514313"/>
            <a:ext cx="888926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lvl="1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600" dirty="0"/>
              <a:t>3)  </a:t>
            </a:r>
            <a:r>
              <a:rPr lang="ko-KR" altLang="en-US" sz="1600" dirty="0"/>
              <a:t>마스터 파일</a:t>
            </a:r>
            <a:r>
              <a:rPr lang="en-US" altLang="ko-KR" sz="1600" dirty="0"/>
              <a:t>(T001K)</a:t>
            </a:r>
            <a:r>
              <a:rPr lang="ko-KR" altLang="en-US" sz="1600" dirty="0"/>
              <a:t>에서 </a:t>
            </a:r>
            <a:r>
              <a:rPr lang="en-US" altLang="ko-KR" sz="1600" dirty="0"/>
              <a:t>MANDT,SPRAS,KTOPL,BUKRS </a:t>
            </a:r>
            <a:r>
              <a:rPr lang="ko-KR" altLang="en-US" sz="1600" dirty="0"/>
              <a:t>확인 </a:t>
            </a:r>
            <a:r>
              <a:rPr lang="en-US" altLang="ko-KR" sz="1600" dirty="0"/>
              <a:t>(1/3)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C1C30E90-1401-4FC0-8436-AE4568A4EF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3580120"/>
              </p:ext>
            </p:extLst>
          </p:nvPr>
        </p:nvGraphicFramePr>
        <p:xfrm>
          <a:off x="6888479" y="407719"/>
          <a:ext cx="2474595" cy="32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2C5CEFA-326C-4616-A49A-218A613C0F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661" y="2069310"/>
            <a:ext cx="3247274" cy="17693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B65E3-7A5C-4A11-B6A6-03960A62BCB4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52028" y="3298371"/>
            <a:ext cx="360343" cy="1139550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077AB6-E5CE-4E49-98B0-9E4BD66CA9E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891553" y="3298371"/>
            <a:ext cx="1567622" cy="1091709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305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ACD9BA6-8D2F-41B5-A340-2D2E2ECA43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/>
              <a:t>2.1. Parameter Check (3/3) : </a:t>
            </a:r>
            <a:r>
              <a:rPr lang="ko-KR" altLang="en-US" b="1" dirty="0"/>
              <a:t>클렌징 전 체크 사항 </a:t>
            </a:r>
            <a:r>
              <a:rPr lang="en-US" altLang="ko-KR" b="1" dirty="0"/>
              <a:t>(</a:t>
            </a:r>
            <a:r>
              <a:rPr lang="ko-KR" altLang="en-US" b="1" dirty="0" err="1"/>
              <a:t>고유값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0779EDA-970A-4DF8-85D5-577EFD8D9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341" y="341956"/>
            <a:ext cx="8077249" cy="562706"/>
          </a:xfrm>
        </p:spPr>
        <p:txBody>
          <a:bodyPr/>
          <a:lstStyle/>
          <a:p>
            <a:r>
              <a:rPr lang="en-US" altLang="ko-KR" dirty="0"/>
              <a:t>2. Data Cleansing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406CE-5550-4734-A190-1BD174360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9"/>
          <a:stretch/>
        </p:blipFill>
        <p:spPr>
          <a:xfrm>
            <a:off x="488203" y="1878612"/>
            <a:ext cx="3814411" cy="45890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AB377E4-9980-49AA-89A5-1445649D05B2}"/>
              </a:ext>
            </a:extLst>
          </p:cNvPr>
          <p:cNvSpPr/>
          <p:nvPr/>
        </p:nvSpPr>
        <p:spPr>
          <a:xfrm>
            <a:off x="458604" y="3273336"/>
            <a:ext cx="3844010" cy="1138072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E58AE26-2485-4E18-BC19-3BD9C175205B}"/>
              </a:ext>
            </a:extLst>
          </p:cNvPr>
          <p:cNvSpPr/>
          <p:nvPr/>
        </p:nvSpPr>
        <p:spPr bwMode="auto">
          <a:xfrm>
            <a:off x="389341" y="3115328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AEA0C7-4CEE-4BDB-BBD5-97B13C06820E}"/>
              </a:ext>
            </a:extLst>
          </p:cNvPr>
          <p:cNvSpPr/>
          <p:nvPr/>
        </p:nvSpPr>
        <p:spPr>
          <a:xfrm>
            <a:off x="3020679" y="6168670"/>
            <a:ext cx="849152" cy="30212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A9DD828-74F4-4940-BA40-CA489647AA49}"/>
              </a:ext>
            </a:extLst>
          </p:cNvPr>
          <p:cNvSpPr/>
          <p:nvPr/>
        </p:nvSpPr>
        <p:spPr bwMode="auto">
          <a:xfrm>
            <a:off x="2921512" y="6030433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latin typeface="Arial" charset="0"/>
              </a:rPr>
              <a:t>4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E402336-1CF5-4874-9FD1-8C3DDEFF0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938" y="5973690"/>
            <a:ext cx="609574" cy="29495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FE747F9-5191-4F0A-94A0-FE0F325E7C1B}"/>
              </a:ext>
            </a:extLst>
          </p:cNvPr>
          <p:cNvSpPr/>
          <p:nvPr/>
        </p:nvSpPr>
        <p:spPr>
          <a:xfrm>
            <a:off x="3953893" y="5943813"/>
            <a:ext cx="711664" cy="33197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09C9C01-5CC5-49EA-8048-2E9F92D453A3}"/>
              </a:ext>
            </a:extLst>
          </p:cNvPr>
          <p:cNvSpPr/>
          <p:nvPr/>
        </p:nvSpPr>
        <p:spPr bwMode="auto">
          <a:xfrm>
            <a:off x="3785992" y="5805576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24BF3-0A86-47AB-B4CA-CC9C84ECE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390" y="1878612"/>
            <a:ext cx="2540643" cy="267763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323A571-4B1C-4BE8-B6F2-468C12D818BE}"/>
              </a:ext>
            </a:extLst>
          </p:cNvPr>
          <p:cNvSpPr/>
          <p:nvPr/>
        </p:nvSpPr>
        <p:spPr>
          <a:xfrm>
            <a:off x="4535469" y="3100498"/>
            <a:ext cx="2597869" cy="1394365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DEC957-9636-4A8F-BF55-1C9C90077BA5}"/>
              </a:ext>
            </a:extLst>
          </p:cNvPr>
          <p:cNvSpPr/>
          <p:nvPr/>
        </p:nvSpPr>
        <p:spPr bwMode="auto">
          <a:xfrm>
            <a:off x="4339719" y="2959170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82978BB2-8ABF-4666-8FE1-7C76A446DE2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165952" y="2637496"/>
            <a:ext cx="2597868" cy="339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임의의 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txt 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파일 선택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Resolve file Type</a:t>
            </a: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Read it as a delimited text file</a:t>
            </a: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ea typeface="맑은 고딕" panose="020B0503020000020004" pitchFamily="50" charset="-127"/>
                <a:cs typeface="Arial" panose="020B0604020202020204" pitchFamily="34" charset="0"/>
              </a:rPr>
              <a:t>Delimiter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입력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: |, tab, ░</a:t>
            </a:r>
          </a:p>
          <a:p>
            <a:pPr lvl="0" algn="l" defTabSz="914400" latinLnBrk="0">
              <a:lnSpc>
                <a:spcPct val="150000"/>
              </a:lnSpc>
            </a:pPr>
            <a:r>
              <a:rPr kumimoji="0" lang="ko-KR" altLang="en-US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③</a:t>
            </a: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   Options</a:t>
            </a:r>
            <a:endParaRPr lang="en-US" altLang="ko-KR" sz="12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1714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First Row Contains Field Name</a:t>
            </a: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Ignore Delimiters in : </a:t>
            </a:r>
            <a:r>
              <a:rPr lang="en-US" altLang="ko-KR" sz="1200" dirty="0">
                <a:ea typeface="맑은 고딕" panose="020B0503020000020004" pitchFamily="50" charset="-127"/>
                <a:cs typeface="Arial" panose="020B0604020202020204" pitchFamily="34" charset="0"/>
              </a:rPr>
              <a:t>None</a:t>
            </a: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Treat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Read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Errors</a:t>
            </a:r>
            <a:r>
              <a:rPr lang="ko-KR" altLang="en-US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as Warnings</a:t>
            </a: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>
                <a:ea typeface="맑은 고딕" panose="020B0503020000020004" pitchFamily="50" charset="-127"/>
                <a:cs typeface="Arial" panose="020B0604020202020204" pitchFamily="34" charset="0"/>
              </a:rPr>
              <a:t> Code Page: </a:t>
            </a:r>
            <a:r>
              <a:rPr lang="en-US" altLang="ko-KR" sz="1200" dirty="0">
                <a:ea typeface="맑은 고딕" panose="020B0503020000020004" pitchFamily="50" charset="-127"/>
                <a:cs typeface="Arial" panose="020B0604020202020204" pitchFamily="34" charset="0"/>
              </a:rPr>
              <a:t>UTF-8</a:t>
            </a:r>
          </a:p>
          <a:p>
            <a:pPr lvl="0" algn="l" defTabSz="914400" latinLnBrk="0">
              <a:lnSpc>
                <a:spcPct val="150000"/>
              </a:lnSpc>
            </a:pPr>
            <a:r>
              <a:rPr kumimoji="0" lang="ko-KR" altLang="en-US" sz="14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④</a:t>
            </a:r>
            <a:r>
              <a:rPr kumimoji="0" lang="en-US" altLang="ko-KR" sz="14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&amp;</a:t>
            </a:r>
            <a:r>
              <a:rPr kumimoji="0" lang="ko-KR" altLang="en-US" sz="14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⑤   </a:t>
            </a:r>
            <a:r>
              <a:rPr kumimoji="0" lang="en-US" altLang="ko-KR" sz="14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OK &amp; RUN</a:t>
            </a:r>
          </a:p>
          <a:p>
            <a:pPr lvl="0" algn="l" defTabSz="914400" latinLnBrk="0">
              <a:lnSpc>
                <a:spcPct val="150000"/>
              </a:lnSpc>
            </a:pPr>
            <a:endParaRPr kumimoji="0" lang="en-US" altLang="ko-KR" sz="1200" b="0" dirty="0">
              <a:solidFill>
                <a:srgbClr val="333333"/>
              </a:solidFill>
              <a:latin typeface="EYInterstate Light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0" algn="r" defTabSz="914400" latinLnBrk="0">
              <a:lnSpc>
                <a:spcPct val="150000"/>
              </a:lnSpc>
            </a:pPr>
            <a:r>
              <a:rPr kumimoji="0" lang="en-US" altLang="ko-KR" sz="12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kumimoji="0" lang="ko-KR" altLang="en-US" sz="12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실행 결과 </a:t>
            </a:r>
            <a:r>
              <a:rPr kumimoji="0" lang="ko-KR" altLang="en-US" sz="1200" b="0" dirty="0" err="1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다음장</a:t>
            </a:r>
            <a:r>
              <a:rPr kumimoji="0" lang="ko-KR" altLang="en-US" sz="12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 계속</a:t>
            </a:r>
            <a:r>
              <a:rPr kumimoji="0" lang="en-US" altLang="ko-KR" sz="1200" b="0" dirty="0">
                <a:solidFill>
                  <a:srgbClr val="333333"/>
                </a:solidFill>
                <a:latin typeface="EYInterstate Light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en-US" altLang="ko-KR" sz="1200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3DD6B5B-4F42-47E1-B085-8E9AA74738ED}"/>
              </a:ext>
            </a:extLst>
          </p:cNvPr>
          <p:cNvSpPr/>
          <p:nvPr/>
        </p:nvSpPr>
        <p:spPr>
          <a:xfrm>
            <a:off x="488203" y="2165457"/>
            <a:ext cx="3844010" cy="358229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08CCE6A-8C00-4C17-8B80-A6E2E59F5DB7}"/>
              </a:ext>
            </a:extLst>
          </p:cNvPr>
          <p:cNvSpPr/>
          <p:nvPr/>
        </p:nvSpPr>
        <p:spPr bwMode="auto">
          <a:xfrm>
            <a:off x="314542" y="1999399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409939-65FC-4D0F-B7F4-B2D8516E11AA}"/>
              </a:ext>
            </a:extLst>
          </p:cNvPr>
          <p:cNvSpPr txBox="1"/>
          <p:nvPr/>
        </p:nvSpPr>
        <p:spPr>
          <a:xfrm>
            <a:off x="446567" y="1514313"/>
            <a:ext cx="888926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lvl="1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600" dirty="0"/>
              <a:t>3)  </a:t>
            </a:r>
            <a:r>
              <a:rPr lang="ko-KR" altLang="en-US" sz="1600" dirty="0"/>
              <a:t>마스터 파일</a:t>
            </a:r>
            <a:r>
              <a:rPr lang="en-US" altLang="ko-KR" sz="1600" dirty="0"/>
              <a:t>(T001K)</a:t>
            </a:r>
            <a:r>
              <a:rPr lang="ko-KR" altLang="en-US" sz="1600" dirty="0"/>
              <a:t>에서 </a:t>
            </a:r>
            <a:r>
              <a:rPr lang="en-US" altLang="ko-KR" sz="1600" dirty="0"/>
              <a:t>MANDT,SPRAS,KTOPL,BUKRS </a:t>
            </a:r>
            <a:r>
              <a:rPr lang="ko-KR" altLang="en-US" sz="1600" dirty="0"/>
              <a:t>확인 </a:t>
            </a:r>
            <a:r>
              <a:rPr lang="en-US" altLang="ko-KR" sz="1600" dirty="0"/>
              <a:t>(2/3)</a:t>
            </a:r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A59F37CF-2B00-4267-A065-4AB0F4CD5C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3580120"/>
              </p:ext>
            </p:extLst>
          </p:nvPr>
        </p:nvGraphicFramePr>
        <p:xfrm>
          <a:off x="6888479" y="407719"/>
          <a:ext cx="2474595" cy="32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0838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992897F-8449-4FA8-BC92-1D6B232B3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432"/>
          <a:stretch/>
        </p:blipFill>
        <p:spPr>
          <a:xfrm>
            <a:off x="444424" y="2111776"/>
            <a:ext cx="6191845" cy="231512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C646B-FCF0-4B6E-8F68-D0933AEE4C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567" y="990284"/>
            <a:ext cx="8916508" cy="269349"/>
          </a:xfrm>
        </p:spPr>
        <p:txBody>
          <a:bodyPr/>
          <a:lstStyle/>
          <a:p>
            <a:r>
              <a:rPr lang="en-US" altLang="ko-KR" b="1" dirty="0"/>
              <a:t>2.1. Parameter Check (3/3) : </a:t>
            </a:r>
            <a:r>
              <a:rPr lang="ko-KR" altLang="en-US" b="1" dirty="0"/>
              <a:t>클렌징 전 체크 사항 </a:t>
            </a:r>
            <a:r>
              <a:rPr lang="en-US" altLang="ko-KR" b="1" dirty="0"/>
              <a:t>(</a:t>
            </a:r>
            <a:r>
              <a:rPr lang="ko-KR" altLang="en-US" b="1" dirty="0" err="1"/>
              <a:t>고유값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753-0506-46F4-A089-48756F8E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 Data Cleansing</a:t>
            </a:r>
            <a:endParaRPr lang="ko-KR" altLang="en-US" dirty="0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A13E4A2D-8DBE-4923-B6FD-FBB02BD1E26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810506" y="1365262"/>
            <a:ext cx="3711468" cy="380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 defTabSz="762000" latinLnBrk="1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marL="285750" lvl="0" indent="-285750" algn="l" defTabSz="914400" latinLnBrk="0">
              <a:lnSpc>
                <a:spcPct val="150000"/>
              </a:lnSpc>
              <a:spcAft>
                <a:spcPts val="600"/>
              </a:spcAft>
              <a:buClr>
                <a:srgbClr val="FFD200"/>
              </a:buClr>
              <a:buSzPct val="70000"/>
              <a:buFont typeface="Arial" pitchFamily="34" charset="0"/>
              <a:buChar char="►"/>
            </a:pPr>
            <a:r>
              <a:rPr kumimoji="0" lang="en-US" altLang="ko-KR" sz="1400" b="0" dirty="0">
                <a:solidFill>
                  <a:srgbClr val="333333"/>
                </a:solidFill>
                <a:ea typeface="맑은 고딕" panose="020B0503020000020004" pitchFamily="50" charset="-127"/>
                <a:cs typeface="Arial" panose="020B0604020202020204" pitchFamily="34" charset="0"/>
              </a:rPr>
              <a:t>Data: T001K</a:t>
            </a:r>
            <a:endParaRPr lang="en-US" altLang="ko-KR" sz="140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indent="-342900" algn="l" latinLnBrk="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클라이언트</a:t>
            </a: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Value</a:t>
            </a:r>
            <a:r>
              <a:rPr lang="ko-KR" altLang="en-US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확인</a:t>
            </a:r>
            <a:endParaRPr lang="en-US" altLang="ko-KR" sz="1400" b="0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MANDT : 100</a:t>
            </a: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BUKRS : 1000</a:t>
            </a: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SPRAS : 3</a:t>
            </a:r>
          </a:p>
          <a:p>
            <a:pPr marL="28575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dirty="0">
                <a:ea typeface="맑은 고딕" panose="020B0503020000020004" pitchFamily="50" charset="-127"/>
                <a:cs typeface="Arial" panose="020B0604020202020204" pitchFamily="34" charset="0"/>
              </a:rPr>
              <a:t> KTOPL : 1000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4318F7-8E22-41D9-9653-3CB472CFFF7F}"/>
              </a:ext>
            </a:extLst>
          </p:cNvPr>
          <p:cNvSpPr/>
          <p:nvPr/>
        </p:nvSpPr>
        <p:spPr>
          <a:xfrm>
            <a:off x="826408" y="3686354"/>
            <a:ext cx="5752884" cy="27647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ko-KR" altLang="en-US" sz="1400" dirty="0" err="1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FBCFAF4-F180-4A25-ADC0-06F82069F249}"/>
              </a:ext>
            </a:extLst>
          </p:cNvPr>
          <p:cNvSpPr/>
          <p:nvPr/>
        </p:nvSpPr>
        <p:spPr bwMode="auto">
          <a:xfrm>
            <a:off x="618661" y="3572473"/>
            <a:ext cx="252976" cy="276474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4430C7-F07B-467C-B330-4D7157594253}"/>
              </a:ext>
            </a:extLst>
          </p:cNvPr>
          <p:cNvSpPr txBox="1"/>
          <p:nvPr/>
        </p:nvSpPr>
        <p:spPr>
          <a:xfrm>
            <a:off x="446567" y="1514313"/>
            <a:ext cx="8889265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lvl="1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altLang="ko-KR" sz="1600" dirty="0"/>
              <a:t>3)  </a:t>
            </a:r>
            <a:r>
              <a:rPr lang="ko-KR" altLang="en-US" sz="1600" dirty="0"/>
              <a:t>마스터 파일</a:t>
            </a:r>
            <a:r>
              <a:rPr lang="en-US" altLang="ko-KR" sz="1600" dirty="0"/>
              <a:t>(T001K)</a:t>
            </a:r>
            <a:r>
              <a:rPr lang="ko-KR" altLang="en-US" sz="1600" dirty="0"/>
              <a:t>에서 </a:t>
            </a:r>
            <a:r>
              <a:rPr lang="en-US" altLang="ko-KR" sz="1600" dirty="0"/>
              <a:t>MANDT,SPRAS,KTOPL,BUKRS </a:t>
            </a:r>
            <a:r>
              <a:rPr lang="ko-KR" altLang="en-US" sz="1600" dirty="0"/>
              <a:t>확인 </a:t>
            </a:r>
            <a:r>
              <a:rPr lang="en-US" altLang="ko-KR" sz="1600" dirty="0"/>
              <a:t>(3/3)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786EBA0-64BE-4F5A-B42D-97BAEE42D9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3580120"/>
              </p:ext>
            </p:extLst>
          </p:nvPr>
        </p:nvGraphicFramePr>
        <p:xfrm>
          <a:off x="6888479" y="407719"/>
          <a:ext cx="2474595" cy="32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83325431"/>
      </p:ext>
    </p:extLst>
  </p:cSld>
  <p:clrMapOvr>
    <a:masterClrMapping/>
  </p:clrMapOvr>
</p:sld>
</file>

<file path=ppt/theme/theme1.xml><?xml version="1.0" encoding="utf-8"?>
<a:theme xmlns:a="http://schemas.openxmlformats.org/drawingml/2006/main" name="3_EY_regular_presentation_2010">
  <a:themeElements>
    <a:clrScheme name="삼성">
      <a:dk1>
        <a:srgbClr val="333333"/>
      </a:dk1>
      <a:lt1>
        <a:srgbClr val="808080"/>
      </a:lt1>
      <a:dk2>
        <a:srgbClr val="FFFFFF"/>
      </a:dk2>
      <a:lt2>
        <a:srgbClr val="646464"/>
      </a:lt2>
      <a:accent1>
        <a:srgbClr val="808080"/>
      </a:accent1>
      <a:accent2>
        <a:srgbClr val="FFD200"/>
      </a:accent2>
      <a:accent3>
        <a:srgbClr val="999999"/>
      </a:accent3>
      <a:accent4>
        <a:srgbClr val="F0F0F0"/>
      </a:accent4>
      <a:accent5>
        <a:srgbClr val="004098"/>
      </a:accent5>
      <a:accent6>
        <a:srgbClr val="C0C0C0"/>
      </a:accent6>
      <a:hlink>
        <a:srgbClr val="336699"/>
      </a:hlink>
      <a:folHlink>
        <a:srgbClr val="7030A0"/>
      </a:folHlink>
    </a:clrScheme>
    <a:fontScheme name="EY+나눔바른고딕">
      <a:majorFont>
        <a:latin typeface="EYInterstate"/>
        <a:ea typeface="나눔바른고딕"/>
        <a:cs typeface=""/>
      </a:majorFont>
      <a:minorFont>
        <a:latin typeface="EYInterstate Light"/>
        <a:ea typeface="나눔바른고딕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285750" indent="-28575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smtClean="0"/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26C024E4FC9074BA9659A2E2E4B15C5" ma:contentTypeVersion="4" ma:contentTypeDescription="새 문서를 만듭니다." ma:contentTypeScope="" ma:versionID="d2574b0fde9b6ff277997186100eb0e2">
  <xsd:schema xmlns:xsd="http://www.w3.org/2001/XMLSchema" xmlns:xs="http://www.w3.org/2001/XMLSchema" xmlns:p="http://schemas.microsoft.com/office/2006/metadata/properties" xmlns:ns2="d314331c-0bc9-4bd7-bc43-4be0f0cc1735" targetNamespace="http://schemas.microsoft.com/office/2006/metadata/properties" ma:root="true" ma:fieldsID="b759c4343e0c9342ae187bdb8dc5266c" ns2:_="">
    <xsd:import namespace="d314331c-0bc9-4bd7-bc43-4be0f0cc17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14331c-0bc9-4bd7-bc43-4be0f0cc17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4EB292-0187-4B14-A4DF-15EE47F5E9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597669-788E-4905-8CFA-9AF49FF78FCB}">
  <ds:schemaRefs>
    <ds:schemaRef ds:uri="http://purl.org/dc/elements/1.1/"/>
    <ds:schemaRef ds:uri="http://purl.org/dc/terms/"/>
    <ds:schemaRef ds:uri="http://purl.org/dc/dcmitype/"/>
    <ds:schemaRef ds:uri="a7f07049-2486-45cd-a6ad-d7dedc2c63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7C3D082-2039-47E5-835C-1DCB6A799B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14331c-0bc9-4bd7-bc43-4be0f0cc17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EY_regular_presentation_2010</Template>
  <TotalTime>53207</TotalTime>
  <Words>4287</Words>
  <Application>Microsoft Office PowerPoint</Application>
  <PresentationFormat>A4 Paper (210x297 mm)</PresentationFormat>
  <Paragraphs>865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나눔바른고딕</vt:lpstr>
      <vt:lpstr>나눔바른고딕 Light</vt:lpstr>
      <vt:lpstr>Arial</vt:lpstr>
      <vt:lpstr>EYInterstate</vt:lpstr>
      <vt:lpstr>EYInterstate Light</vt:lpstr>
      <vt:lpstr>Wingdings</vt:lpstr>
      <vt:lpstr>3_EY_regular_presentation_2010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Ernst &amp; Young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(Arial bold 30 point)</dc:title>
  <dc:creator>eun-ae.lee</dc:creator>
  <cp:lastModifiedBy>Ji-Won Lee</cp:lastModifiedBy>
  <cp:revision>4802</cp:revision>
  <cp:lastPrinted>2019-04-24T07:00:03Z</cp:lastPrinted>
  <dcterms:created xsi:type="dcterms:W3CDTF">2013-05-30T04:11:02Z</dcterms:created>
  <dcterms:modified xsi:type="dcterms:W3CDTF">2021-10-25T10:10:15Z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ppReportDate">
    <vt:lpwstr/>
  </property>
  <property fmtid="{D5CDD505-2E9C-101B-9397-08002B2CF9AE}" pid="3" name="WppReportVersion">
    <vt:lpwstr>Version 1.0</vt:lpwstr>
  </property>
  <property fmtid="{D5CDD505-2E9C-101B-9397-08002B2CF9AE}" pid="4" name="WppReportDraft">
    <vt:lpwstr>(Draft)</vt:lpwstr>
  </property>
  <property fmtid="{D5CDD505-2E9C-101B-9397-08002B2CF9AE}" pid="5" name="WppReportCurrencySymbol">
    <vt:lpwstr>₩</vt:lpwstr>
  </property>
  <property fmtid="{D5CDD505-2E9C-101B-9397-08002B2CF9AE}" pid="6" name="WppReportDashboardTitleText">
    <vt:lpwstr>Dashboard</vt:lpwstr>
  </property>
  <property fmtid="{D5CDD505-2E9C-101B-9397-08002B2CF9AE}" pid="7" name="WppReportShortPageNumberFormat">
    <vt:lpwstr>Page &lt;#&gt;</vt:lpwstr>
  </property>
  <property fmtid="{D5CDD505-2E9C-101B-9397-08002B2CF9AE}" pid="8" name="WppReportLongPageNumberFormat">
    <vt:lpwstr>Page &lt;#&gt; of &lt;PageCount&gt;</vt:lpwstr>
  </property>
  <property fmtid="{D5CDD505-2E9C-101B-9397-08002B2CF9AE}" pid="9" name="WppReportTocTitleText">
    <vt:lpwstr>Table of contents</vt:lpwstr>
  </property>
  <property fmtid="{D5CDD505-2E9C-101B-9397-08002B2CF9AE}" pid="10" name="WppReportIsTocUpdateRecommended">
    <vt:bool>true</vt:bool>
  </property>
  <property fmtid="{D5CDD505-2E9C-101B-9397-08002B2CF9AE}" pid="11" name="WppReportPropertiesLastWrittenToDocument">
    <vt:filetime>2019-04-22T22:11:01Z</vt:filetime>
  </property>
  <property fmtid="{D5CDD505-2E9C-101B-9397-08002B2CF9AE}" pid="12" name="NSCPROP_SA">
    <vt:lpwstr>C:\mySingle\TEMP\삼성전자_내부회계관리제도 평가 용역_제안서_최종_0508.pptx</vt:lpwstr>
  </property>
  <property fmtid="{D5CDD505-2E9C-101B-9397-08002B2CF9AE}" pid="13" name="ContentTypeId">
    <vt:lpwstr>0x010100826C024E4FC9074BA9659A2E2E4B15C5</vt:lpwstr>
  </property>
</Properties>
</file>